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9"/>
  </p:notesMasterIdLst>
  <p:sldIdLst>
    <p:sldId id="257" r:id="rId5"/>
    <p:sldId id="258" r:id="rId6"/>
    <p:sldId id="261" r:id="rId7"/>
    <p:sldId id="262" r:id="rId8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B8C"/>
    <a:srgbClr val="54C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E7A6E-4E4A-2DB2-928B-A724BC97099F}" v="203" dt="2023-03-03T05:24:09.113"/>
    <p1510:client id="{97BF86B9-4347-623F-6877-D27DAA534E79}" v="2" dt="2022-08-04T08:17:59.062"/>
    <p1510:client id="{A169FEA0-9850-4194-9A15-21CA069866F3}" v="26" dt="2022-08-15T06:17:38.427"/>
    <p1510:client id="{B8789DFF-9623-428C-69DD-80F1492A6450}" v="65" dt="2022-07-29T04:30:16.969"/>
    <p1510:client id="{CF77D79C-439F-5041-03FD-DB530E5EA287}" v="4" dt="2022-09-29T23:28:09.380"/>
    <p1510:client id="{D5B3F1C2-2DC5-4148-BEA0-15FC5410C962}" v="3" dt="2022-05-30T23:28:21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liday, Kate" userId="S::hallidayk@legalaid.nsw.gov.au::383be440-aa60-4864-82df-d503cfe7a6e1" providerId="AD" clId="Web-{B8789DFF-9623-428C-69DD-80F1492A6450}"/>
    <pc:docChg chg="modSld">
      <pc:chgData name="Halliday, Kate" userId="S::hallidayk@legalaid.nsw.gov.au::383be440-aa60-4864-82df-d503cfe7a6e1" providerId="AD" clId="Web-{B8789DFF-9623-428C-69DD-80F1492A6450}" dt="2022-07-29T04:29:53.812" v="56"/>
      <pc:docMkLst>
        <pc:docMk/>
      </pc:docMkLst>
      <pc:sldChg chg="modSp">
        <pc:chgData name="Halliday, Kate" userId="S::hallidayk@legalaid.nsw.gov.au::383be440-aa60-4864-82df-d503cfe7a6e1" providerId="AD" clId="Web-{B8789DFF-9623-428C-69DD-80F1492A6450}" dt="2022-07-29T04:29:53.812" v="56"/>
        <pc:sldMkLst>
          <pc:docMk/>
          <pc:sldMk cId="136372133" sldId="257"/>
        </pc:sldMkLst>
        <pc:spChg chg="mod">
          <ac:chgData name="Halliday, Kate" userId="S::hallidayk@legalaid.nsw.gov.au::383be440-aa60-4864-82df-d503cfe7a6e1" providerId="AD" clId="Web-{B8789DFF-9623-428C-69DD-80F1492A6450}" dt="2022-07-29T02:35:25.250" v="33" actId="1076"/>
          <ac:spMkLst>
            <pc:docMk/>
            <pc:sldMk cId="136372133" sldId="257"/>
            <ac:spMk id="21" creationId="{15EDD256-90FE-4B11-BD08-2C49D3134944}"/>
          </ac:spMkLst>
        </pc:spChg>
        <pc:graphicFrameChg chg="mod modGraphic">
          <ac:chgData name="Halliday, Kate" userId="S::hallidayk@legalaid.nsw.gov.au::383be440-aa60-4864-82df-d503cfe7a6e1" providerId="AD" clId="Web-{B8789DFF-9623-428C-69DD-80F1492A6450}" dt="2022-07-29T04:29:53.812" v="56"/>
          <ac:graphicFrameMkLst>
            <pc:docMk/>
            <pc:sldMk cId="136372133" sldId="257"/>
            <ac:graphicFrameMk id="10" creationId="{3DE263AF-222E-4003-868C-02CD2992858B}"/>
          </ac:graphicFrameMkLst>
        </pc:graphicFrameChg>
        <pc:picChg chg="mod">
          <ac:chgData name="Halliday, Kate" userId="S::hallidayk@legalaid.nsw.gov.au::383be440-aa60-4864-82df-d503cfe7a6e1" providerId="AD" clId="Web-{B8789DFF-9623-428C-69DD-80F1492A6450}" dt="2022-07-29T04:29:26.452" v="52" actId="1076"/>
          <ac:picMkLst>
            <pc:docMk/>
            <pc:sldMk cId="136372133" sldId="257"/>
            <ac:picMk id="3" creationId="{56E2E834-92B7-4938-A371-B51282421C53}"/>
          </ac:picMkLst>
        </pc:picChg>
        <pc:picChg chg="mod">
          <ac:chgData name="Halliday, Kate" userId="S::hallidayk@legalaid.nsw.gov.au::383be440-aa60-4864-82df-d503cfe7a6e1" providerId="AD" clId="Web-{B8789DFF-9623-428C-69DD-80F1492A6450}" dt="2022-07-29T02:30:02.258" v="30" actId="1076"/>
          <ac:picMkLst>
            <pc:docMk/>
            <pc:sldMk cId="136372133" sldId="257"/>
            <ac:picMk id="17" creationId="{317903DE-EE00-1F48-8CF3-0449999E8F4B}"/>
          </ac:picMkLst>
        </pc:picChg>
        <pc:picChg chg="mod">
          <ac:chgData name="Halliday, Kate" userId="S::hallidayk@legalaid.nsw.gov.au::383be440-aa60-4864-82df-d503cfe7a6e1" providerId="AD" clId="Web-{B8789DFF-9623-428C-69DD-80F1492A6450}" dt="2022-07-29T02:30:25.008" v="32" actId="1076"/>
          <ac:picMkLst>
            <pc:docMk/>
            <pc:sldMk cId="136372133" sldId="257"/>
            <ac:picMk id="18" creationId="{FAF99C03-2E56-F049-9C46-8932711CD616}"/>
          </ac:picMkLst>
        </pc:picChg>
      </pc:sldChg>
    </pc:docChg>
  </pc:docChgLst>
  <pc:docChgLst>
    <pc:chgData name="Halliday, Kate" userId="383be440-aa60-4864-82df-d503cfe7a6e1" providerId="ADAL" clId="{6272EA62-13FE-4907-A6C4-001A887E7831}"/>
    <pc:docChg chg="undo custSel modSld">
      <pc:chgData name="Halliday, Kate" userId="383be440-aa60-4864-82df-d503cfe7a6e1" providerId="ADAL" clId="{6272EA62-13FE-4907-A6C4-001A887E7831}" dt="2022-05-05T02:29:08.228" v="1602" actId="20577"/>
      <pc:docMkLst>
        <pc:docMk/>
      </pc:docMkLst>
      <pc:sldChg chg="modSp mod">
        <pc:chgData name="Halliday, Kate" userId="383be440-aa60-4864-82df-d503cfe7a6e1" providerId="ADAL" clId="{6272EA62-13FE-4907-A6C4-001A887E7831}" dt="2022-05-05T01:41:37.243" v="321" actId="13926"/>
        <pc:sldMkLst>
          <pc:docMk/>
          <pc:sldMk cId="136372133" sldId="257"/>
        </pc:sldMkLst>
        <pc:graphicFrameChg chg="mod modGraphic">
          <ac:chgData name="Halliday, Kate" userId="383be440-aa60-4864-82df-d503cfe7a6e1" providerId="ADAL" clId="{6272EA62-13FE-4907-A6C4-001A887E7831}" dt="2022-05-05T01:41:37.243" v="321" actId="13926"/>
          <ac:graphicFrameMkLst>
            <pc:docMk/>
            <pc:sldMk cId="136372133" sldId="257"/>
            <ac:graphicFrameMk id="10" creationId="{3DE263AF-222E-4003-868C-02CD2992858B}"/>
          </ac:graphicFrameMkLst>
        </pc:graphicFrameChg>
      </pc:sldChg>
      <pc:sldChg chg="modSp mod">
        <pc:chgData name="Halliday, Kate" userId="383be440-aa60-4864-82df-d503cfe7a6e1" providerId="ADAL" clId="{6272EA62-13FE-4907-A6C4-001A887E7831}" dt="2022-05-05T01:44:05.005" v="443" actId="20577"/>
        <pc:sldMkLst>
          <pc:docMk/>
          <pc:sldMk cId="3855280815" sldId="258"/>
        </pc:sldMkLst>
        <pc:graphicFrameChg chg="modGraphic">
          <ac:chgData name="Halliday, Kate" userId="383be440-aa60-4864-82df-d503cfe7a6e1" providerId="ADAL" clId="{6272EA62-13FE-4907-A6C4-001A887E7831}" dt="2022-05-05T01:44:05.005" v="443" actId="20577"/>
          <ac:graphicFrameMkLst>
            <pc:docMk/>
            <pc:sldMk cId="3855280815" sldId="258"/>
            <ac:graphicFrameMk id="7" creationId="{7FAAF3D8-DA01-4D6D-AD90-10D748DF9EA0}"/>
          </ac:graphicFrameMkLst>
        </pc:graphicFrameChg>
      </pc:sldChg>
      <pc:sldChg chg="modSp mod">
        <pc:chgData name="Halliday, Kate" userId="383be440-aa60-4864-82df-d503cfe7a6e1" providerId="ADAL" clId="{6272EA62-13FE-4907-A6C4-001A887E7831}" dt="2022-05-05T02:29:08.228" v="1602" actId="20577"/>
        <pc:sldMkLst>
          <pc:docMk/>
          <pc:sldMk cId="659006572" sldId="261"/>
        </pc:sldMkLst>
        <pc:graphicFrameChg chg="modGraphic">
          <ac:chgData name="Halliday, Kate" userId="383be440-aa60-4864-82df-d503cfe7a6e1" providerId="ADAL" clId="{6272EA62-13FE-4907-A6C4-001A887E7831}" dt="2022-05-05T02:29:08.228" v="1602" actId="20577"/>
          <ac:graphicFrameMkLst>
            <pc:docMk/>
            <pc:sldMk cId="659006572" sldId="261"/>
            <ac:graphicFrameMk id="10" creationId="{3DE263AF-222E-4003-868C-02CD2992858B}"/>
          </ac:graphicFrameMkLst>
        </pc:graphicFrameChg>
      </pc:sldChg>
      <pc:sldChg chg="modSp mod">
        <pc:chgData name="Halliday, Kate" userId="383be440-aa60-4864-82df-d503cfe7a6e1" providerId="ADAL" clId="{6272EA62-13FE-4907-A6C4-001A887E7831}" dt="2022-05-05T02:13:22.500" v="1588" actId="20577"/>
        <pc:sldMkLst>
          <pc:docMk/>
          <pc:sldMk cId="1121543738" sldId="262"/>
        </pc:sldMkLst>
        <pc:spChg chg="mod">
          <ac:chgData name="Halliday, Kate" userId="383be440-aa60-4864-82df-d503cfe7a6e1" providerId="ADAL" clId="{6272EA62-13FE-4907-A6C4-001A887E7831}" dt="2022-05-05T02:13:22.500" v="1588" actId="20577"/>
          <ac:spMkLst>
            <pc:docMk/>
            <pc:sldMk cId="1121543738" sldId="262"/>
            <ac:spMk id="3" creationId="{442A6EBC-BE3A-4968-B832-13BE03FA061D}"/>
          </ac:spMkLst>
        </pc:spChg>
        <pc:graphicFrameChg chg="modGraphic">
          <ac:chgData name="Halliday, Kate" userId="383be440-aa60-4864-82df-d503cfe7a6e1" providerId="ADAL" clId="{6272EA62-13FE-4907-A6C4-001A887E7831}" dt="2022-05-05T02:13:13.263" v="1577" actId="20577"/>
          <ac:graphicFrameMkLst>
            <pc:docMk/>
            <pc:sldMk cId="1121543738" sldId="262"/>
            <ac:graphicFrameMk id="2" creationId="{E5F53773-413D-4C4E-AD43-3E8C5AD0585D}"/>
          </ac:graphicFrameMkLst>
        </pc:graphicFrameChg>
        <pc:graphicFrameChg chg="modGraphic">
          <ac:chgData name="Halliday, Kate" userId="383be440-aa60-4864-82df-d503cfe7a6e1" providerId="ADAL" clId="{6272EA62-13FE-4907-A6C4-001A887E7831}" dt="2022-05-05T02:08:25.334" v="1250" actId="255"/>
          <ac:graphicFrameMkLst>
            <pc:docMk/>
            <pc:sldMk cId="1121543738" sldId="262"/>
            <ac:graphicFrameMk id="5" creationId="{A2042CE6-302D-7947-929B-A372219FDC50}"/>
          </ac:graphicFrameMkLst>
        </pc:graphicFrameChg>
        <pc:graphicFrameChg chg="modGraphic">
          <ac:chgData name="Halliday, Kate" userId="383be440-aa60-4864-82df-d503cfe7a6e1" providerId="ADAL" clId="{6272EA62-13FE-4907-A6C4-001A887E7831}" dt="2022-05-05T02:08:57.045" v="1286" actId="20577"/>
          <ac:graphicFrameMkLst>
            <pc:docMk/>
            <pc:sldMk cId="1121543738" sldId="262"/>
            <ac:graphicFrameMk id="8" creationId="{2BE7B1AA-7E96-E845-A314-8A79F351838E}"/>
          </ac:graphicFrameMkLst>
        </pc:graphicFrameChg>
        <pc:graphicFrameChg chg="modGraphic">
          <ac:chgData name="Halliday, Kate" userId="383be440-aa60-4864-82df-d503cfe7a6e1" providerId="ADAL" clId="{6272EA62-13FE-4907-A6C4-001A887E7831}" dt="2022-05-05T02:12:37.764" v="1561" actId="20577"/>
          <ac:graphicFrameMkLst>
            <pc:docMk/>
            <pc:sldMk cId="1121543738" sldId="262"/>
            <ac:graphicFrameMk id="15" creationId="{5F6091BE-C3B1-45B5-B303-C21FD3238A94}"/>
          </ac:graphicFrameMkLst>
        </pc:graphicFrameChg>
      </pc:sldChg>
    </pc:docChg>
  </pc:docChgLst>
  <pc:docChgLst>
    <pc:chgData name="Halliday, Kate" userId="S::hallidayk@legalaid.nsw.gov.au::383be440-aa60-4864-82df-d503cfe7a6e1" providerId="AD" clId="Web-{B0A59068-079A-3294-6E09-8B46011632A8}"/>
    <pc:docChg chg="modSld">
      <pc:chgData name="Halliday, Kate" userId="S::hallidayk@legalaid.nsw.gov.au::383be440-aa60-4864-82df-d503cfe7a6e1" providerId="AD" clId="Web-{B0A59068-079A-3294-6E09-8B46011632A8}" dt="2022-07-22T07:37:17.485" v="191"/>
      <pc:docMkLst>
        <pc:docMk/>
      </pc:docMkLst>
      <pc:sldChg chg="modSp">
        <pc:chgData name="Halliday, Kate" userId="S::hallidayk@legalaid.nsw.gov.au::383be440-aa60-4864-82df-d503cfe7a6e1" providerId="AD" clId="Web-{B0A59068-079A-3294-6E09-8B46011632A8}" dt="2022-07-22T07:36:23.203" v="189"/>
        <pc:sldMkLst>
          <pc:docMk/>
          <pc:sldMk cId="136372133" sldId="257"/>
        </pc:sldMkLst>
        <pc:graphicFrameChg chg="mod modGraphic">
          <ac:chgData name="Halliday, Kate" userId="S::hallidayk@legalaid.nsw.gov.au::383be440-aa60-4864-82df-d503cfe7a6e1" providerId="AD" clId="Web-{B0A59068-079A-3294-6E09-8B46011632A8}" dt="2022-07-22T07:36:23.203" v="189"/>
          <ac:graphicFrameMkLst>
            <pc:docMk/>
            <pc:sldMk cId="136372133" sldId="257"/>
            <ac:graphicFrameMk id="10" creationId="{3DE263AF-222E-4003-868C-02CD2992858B}"/>
          </ac:graphicFrameMkLst>
        </pc:graphicFrameChg>
      </pc:sldChg>
      <pc:sldChg chg="modSp">
        <pc:chgData name="Halliday, Kate" userId="S::hallidayk@legalaid.nsw.gov.au::383be440-aa60-4864-82df-d503cfe7a6e1" providerId="AD" clId="Web-{B0A59068-079A-3294-6E09-8B46011632A8}" dt="2022-07-22T07:37:17.485" v="191"/>
        <pc:sldMkLst>
          <pc:docMk/>
          <pc:sldMk cId="3855280815" sldId="258"/>
        </pc:sldMkLst>
        <pc:graphicFrameChg chg="mod modGraphic">
          <ac:chgData name="Halliday, Kate" userId="S::hallidayk@legalaid.nsw.gov.au::383be440-aa60-4864-82df-d503cfe7a6e1" providerId="AD" clId="Web-{B0A59068-079A-3294-6E09-8B46011632A8}" dt="2022-07-22T07:37:17.485" v="191"/>
          <ac:graphicFrameMkLst>
            <pc:docMk/>
            <pc:sldMk cId="3855280815" sldId="258"/>
            <ac:graphicFrameMk id="7" creationId="{7FAAF3D8-DA01-4D6D-AD90-10D748DF9EA0}"/>
          </ac:graphicFrameMkLst>
        </pc:graphicFrameChg>
      </pc:sldChg>
      <pc:sldChg chg="modSp">
        <pc:chgData name="Halliday, Kate" userId="S::hallidayk@legalaid.nsw.gov.au::383be440-aa60-4864-82df-d503cfe7a6e1" providerId="AD" clId="Web-{B0A59068-079A-3294-6E09-8B46011632A8}" dt="2022-07-22T07:32:00.055" v="85"/>
        <pc:sldMkLst>
          <pc:docMk/>
          <pc:sldMk cId="1121543738" sldId="262"/>
        </pc:sldMkLst>
        <pc:spChg chg="mod">
          <ac:chgData name="Halliday, Kate" userId="S::hallidayk@legalaid.nsw.gov.au::383be440-aa60-4864-82df-d503cfe7a6e1" providerId="AD" clId="Web-{B0A59068-079A-3294-6E09-8B46011632A8}" dt="2022-07-22T07:31:32.991" v="71" actId="20577"/>
          <ac:spMkLst>
            <pc:docMk/>
            <pc:sldMk cId="1121543738" sldId="262"/>
            <ac:spMk id="3" creationId="{442A6EBC-BE3A-4968-B832-13BE03FA061D}"/>
          </ac:spMkLst>
        </pc:spChg>
        <pc:graphicFrameChg chg="mod modGraphic">
          <ac:chgData name="Halliday, Kate" userId="S::hallidayk@legalaid.nsw.gov.au::383be440-aa60-4864-82df-d503cfe7a6e1" providerId="AD" clId="Web-{B0A59068-079A-3294-6E09-8B46011632A8}" dt="2022-07-22T07:32:00.055" v="85"/>
          <ac:graphicFrameMkLst>
            <pc:docMk/>
            <pc:sldMk cId="1121543738" sldId="262"/>
            <ac:graphicFrameMk id="15" creationId="{5F6091BE-C3B1-45B5-B303-C21FD3238A94}"/>
          </ac:graphicFrameMkLst>
        </pc:graphicFrameChg>
      </pc:sldChg>
    </pc:docChg>
  </pc:docChgLst>
  <pc:docChgLst>
    <pc:chgData name="Halliday, Kate" userId="S::hallidayk@legalaid.nsw.gov.au::383be440-aa60-4864-82df-d503cfe7a6e1" providerId="AD" clId="Web-{2DBE7A6E-4E4A-2DB2-928B-A724BC97099F}"/>
    <pc:docChg chg="modSld">
      <pc:chgData name="Halliday, Kate" userId="S::hallidayk@legalaid.nsw.gov.au::383be440-aa60-4864-82df-d503cfe7a6e1" providerId="AD" clId="Web-{2DBE7A6E-4E4A-2DB2-928B-A724BC97099F}" dt="2023-03-03T05:23:42.706" v="174"/>
      <pc:docMkLst>
        <pc:docMk/>
      </pc:docMkLst>
      <pc:sldChg chg="modSp">
        <pc:chgData name="Halliday, Kate" userId="S::hallidayk@legalaid.nsw.gov.au::383be440-aa60-4864-82df-d503cfe7a6e1" providerId="AD" clId="Web-{2DBE7A6E-4E4A-2DB2-928B-A724BC97099F}" dt="2023-03-03T05:23:42.706" v="174"/>
        <pc:sldMkLst>
          <pc:docMk/>
          <pc:sldMk cId="659006572" sldId="261"/>
        </pc:sldMkLst>
        <pc:graphicFrameChg chg="mod modGraphic">
          <ac:chgData name="Halliday, Kate" userId="S::hallidayk@legalaid.nsw.gov.au::383be440-aa60-4864-82df-d503cfe7a6e1" providerId="AD" clId="Web-{2DBE7A6E-4E4A-2DB2-928B-A724BC97099F}" dt="2023-03-03T05:23:42.706" v="174"/>
          <ac:graphicFrameMkLst>
            <pc:docMk/>
            <pc:sldMk cId="659006572" sldId="261"/>
            <ac:graphicFrameMk id="10" creationId="{3DE263AF-222E-4003-868C-02CD2992858B}"/>
          </ac:graphicFrameMkLst>
        </pc:graphicFrameChg>
      </pc:sldChg>
      <pc:sldChg chg="modSp">
        <pc:chgData name="Halliday, Kate" userId="S::hallidayk@legalaid.nsw.gov.au::383be440-aa60-4864-82df-d503cfe7a6e1" providerId="AD" clId="Web-{2DBE7A6E-4E4A-2DB2-928B-A724BC97099F}" dt="2023-03-03T05:23:10.580" v="164" actId="20577"/>
        <pc:sldMkLst>
          <pc:docMk/>
          <pc:sldMk cId="1121543738" sldId="262"/>
        </pc:sldMkLst>
        <pc:spChg chg="mod">
          <ac:chgData name="Halliday, Kate" userId="S::hallidayk@legalaid.nsw.gov.au::383be440-aa60-4864-82df-d503cfe7a6e1" providerId="AD" clId="Web-{2DBE7A6E-4E4A-2DB2-928B-A724BC97099F}" dt="2023-03-03T05:23:10.580" v="164" actId="20577"/>
          <ac:spMkLst>
            <pc:docMk/>
            <pc:sldMk cId="1121543738" sldId="262"/>
            <ac:spMk id="3" creationId="{442A6EBC-BE3A-4968-B832-13BE03FA061D}"/>
          </ac:spMkLst>
        </pc:spChg>
      </pc:sldChg>
    </pc:docChg>
  </pc:docChgLst>
  <pc:docChgLst>
    <pc:chgData clId="Web-{16E42515-0907-B2B1-5186-65F0AC46A4BE}"/>
    <pc:docChg chg="modSld">
      <pc:chgData name="" userId="" providerId="" clId="Web-{16E42515-0907-B2B1-5186-65F0AC46A4BE}" dt="2022-07-25T04:56:07.433" v="0" actId="1076"/>
      <pc:docMkLst>
        <pc:docMk/>
      </pc:docMkLst>
      <pc:sldChg chg="modSp">
        <pc:chgData name="" userId="" providerId="" clId="Web-{16E42515-0907-B2B1-5186-65F0AC46A4BE}" dt="2022-07-25T04:56:07.433" v="0" actId="1076"/>
        <pc:sldMkLst>
          <pc:docMk/>
          <pc:sldMk cId="136372133" sldId="257"/>
        </pc:sldMkLst>
        <pc:picChg chg="mod">
          <ac:chgData name="" userId="" providerId="" clId="Web-{16E42515-0907-B2B1-5186-65F0AC46A4BE}" dt="2022-07-25T04:56:07.433" v="0" actId="1076"/>
          <ac:picMkLst>
            <pc:docMk/>
            <pc:sldMk cId="136372133" sldId="257"/>
            <ac:picMk id="3" creationId="{56E2E834-92B7-4938-A371-B51282421C53}"/>
          </ac:picMkLst>
        </pc:picChg>
      </pc:sldChg>
    </pc:docChg>
  </pc:docChgLst>
  <pc:docChgLst>
    <pc:chgData name="Halliday, Kate" userId="383be440-aa60-4864-82df-d503cfe7a6e1" providerId="ADAL" clId="{D5B3F1C2-2DC5-4148-BEA0-15FC5410C962}"/>
    <pc:docChg chg="undo custSel modSld">
      <pc:chgData name="Halliday, Kate" userId="383be440-aa60-4864-82df-d503cfe7a6e1" providerId="ADAL" clId="{D5B3F1C2-2DC5-4148-BEA0-15FC5410C962}" dt="2022-07-29T04:34:44.773" v="1187" actId="20577"/>
      <pc:docMkLst>
        <pc:docMk/>
      </pc:docMkLst>
      <pc:sldChg chg="modSp mod">
        <pc:chgData name="Halliday, Kate" userId="383be440-aa60-4864-82df-d503cfe7a6e1" providerId="ADAL" clId="{D5B3F1C2-2DC5-4148-BEA0-15FC5410C962}" dt="2022-07-29T04:34:23.903" v="1173" actId="1076"/>
        <pc:sldMkLst>
          <pc:docMk/>
          <pc:sldMk cId="136372133" sldId="257"/>
        </pc:sldMkLst>
        <pc:spChg chg="mod">
          <ac:chgData name="Halliday, Kate" userId="383be440-aa60-4864-82df-d503cfe7a6e1" providerId="ADAL" clId="{D5B3F1C2-2DC5-4148-BEA0-15FC5410C962}" dt="2022-05-31T00:54:31.049" v="984" actId="20577"/>
          <ac:spMkLst>
            <pc:docMk/>
            <pc:sldMk cId="136372133" sldId="257"/>
            <ac:spMk id="7" creationId="{B5C40D19-EE74-4442-A0A8-A052CBF59D44}"/>
          </ac:spMkLst>
        </pc:spChg>
        <pc:spChg chg="mod">
          <ac:chgData name="Halliday, Kate" userId="383be440-aa60-4864-82df-d503cfe7a6e1" providerId="ADAL" clId="{D5B3F1C2-2DC5-4148-BEA0-15FC5410C962}" dt="2022-07-29T04:34:06.974" v="1170" actId="1076"/>
          <ac:spMkLst>
            <pc:docMk/>
            <pc:sldMk cId="136372133" sldId="257"/>
            <ac:spMk id="21" creationId="{15EDD256-90FE-4B11-BD08-2C49D3134944}"/>
          </ac:spMkLst>
        </pc:spChg>
        <pc:graphicFrameChg chg="mod modGraphic">
          <ac:chgData name="Halliday, Kate" userId="383be440-aa60-4864-82df-d503cfe7a6e1" providerId="ADAL" clId="{D5B3F1C2-2DC5-4148-BEA0-15FC5410C962}" dt="2022-07-29T04:32:17.451" v="1151" actId="2165"/>
          <ac:graphicFrameMkLst>
            <pc:docMk/>
            <pc:sldMk cId="136372133" sldId="257"/>
            <ac:graphicFrameMk id="10" creationId="{3DE263AF-222E-4003-868C-02CD2992858B}"/>
          </ac:graphicFrameMkLst>
        </pc:graphicFrameChg>
        <pc:picChg chg="mod">
          <ac:chgData name="Halliday, Kate" userId="383be440-aa60-4864-82df-d503cfe7a6e1" providerId="ADAL" clId="{D5B3F1C2-2DC5-4148-BEA0-15FC5410C962}" dt="2022-07-29T04:34:23.903" v="1173" actId="1076"/>
          <ac:picMkLst>
            <pc:docMk/>
            <pc:sldMk cId="136372133" sldId="257"/>
            <ac:picMk id="3" creationId="{56E2E834-92B7-4938-A371-B51282421C53}"/>
          </ac:picMkLst>
        </pc:picChg>
        <pc:picChg chg="mod">
          <ac:chgData name="Halliday, Kate" userId="383be440-aa60-4864-82df-d503cfe7a6e1" providerId="ADAL" clId="{D5B3F1C2-2DC5-4148-BEA0-15FC5410C962}" dt="2022-05-30T22:54:31.725" v="46" actId="14100"/>
          <ac:picMkLst>
            <pc:docMk/>
            <pc:sldMk cId="136372133" sldId="257"/>
            <ac:picMk id="15" creationId="{1ED7FA71-07C1-5944-B405-B966287B21FE}"/>
          </ac:picMkLst>
        </pc:picChg>
        <pc:picChg chg="mod">
          <ac:chgData name="Halliday, Kate" userId="383be440-aa60-4864-82df-d503cfe7a6e1" providerId="ADAL" clId="{D5B3F1C2-2DC5-4148-BEA0-15FC5410C962}" dt="2022-07-29T04:33:51.053" v="1166" actId="1076"/>
          <ac:picMkLst>
            <pc:docMk/>
            <pc:sldMk cId="136372133" sldId="257"/>
            <ac:picMk id="16" creationId="{C8A2704F-62B0-4DA3-B5CF-B288F665A5B2}"/>
          </ac:picMkLst>
        </pc:picChg>
        <pc:picChg chg="mod">
          <ac:chgData name="Halliday, Kate" userId="383be440-aa60-4864-82df-d503cfe7a6e1" providerId="ADAL" clId="{D5B3F1C2-2DC5-4148-BEA0-15FC5410C962}" dt="2022-07-29T04:34:03.118" v="1169" actId="1076"/>
          <ac:picMkLst>
            <pc:docMk/>
            <pc:sldMk cId="136372133" sldId="257"/>
            <ac:picMk id="17" creationId="{317903DE-EE00-1F48-8CF3-0449999E8F4B}"/>
          </ac:picMkLst>
        </pc:picChg>
        <pc:picChg chg="mod">
          <ac:chgData name="Halliday, Kate" userId="383be440-aa60-4864-82df-d503cfe7a6e1" providerId="ADAL" clId="{D5B3F1C2-2DC5-4148-BEA0-15FC5410C962}" dt="2022-07-29T04:34:19.471" v="1172" actId="1076"/>
          <ac:picMkLst>
            <pc:docMk/>
            <pc:sldMk cId="136372133" sldId="257"/>
            <ac:picMk id="20" creationId="{5C4B0373-389D-48BB-A522-D688A0CA5F1A}"/>
          </ac:picMkLst>
        </pc:picChg>
        <pc:picChg chg="mod">
          <ac:chgData name="Halliday, Kate" userId="383be440-aa60-4864-82df-d503cfe7a6e1" providerId="ADAL" clId="{D5B3F1C2-2DC5-4148-BEA0-15FC5410C962}" dt="2022-07-29T04:33:54.446" v="1167" actId="1076"/>
          <ac:picMkLst>
            <pc:docMk/>
            <pc:sldMk cId="136372133" sldId="257"/>
            <ac:picMk id="22" creationId="{F4D6DD20-B7B1-4BAD-A8DD-A9FB30698F31}"/>
          </ac:picMkLst>
        </pc:picChg>
        <pc:picChg chg="mod">
          <ac:chgData name="Halliday, Kate" userId="383be440-aa60-4864-82df-d503cfe7a6e1" providerId="ADAL" clId="{D5B3F1C2-2DC5-4148-BEA0-15FC5410C962}" dt="2022-07-29T04:34:09.663" v="1171" actId="1076"/>
          <ac:picMkLst>
            <pc:docMk/>
            <pc:sldMk cId="136372133" sldId="257"/>
            <ac:picMk id="23" creationId="{30FC320C-3F08-4841-A1B1-02AA3F2555FB}"/>
          </ac:picMkLst>
        </pc:picChg>
      </pc:sldChg>
      <pc:sldChg chg="delSp modSp mod">
        <pc:chgData name="Halliday, Kate" userId="383be440-aa60-4864-82df-d503cfe7a6e1" providerId="ADAL" clId="{D5B3F1C2-2DC5-4148-BEA0-15FC5410C962}" dt="2022-07-29T04:33:19.007" v="1163" actId="1076"/>
        <pc:sldMkLst>
          <pc:docMk/>
          <pc:sldMk cId="3855280815" sldId="258"/>
        </pc:sldMkLst>
        <pc:spChg chg="mod">
          <ac:chgData name="Halliday, Kate" userId="383be440-aa60-4864-82df-d503cfe7a6e1" providerId="ADAL" clId="{D5B3F1C2-2DC5-4148-BEA0-15FC5410C962}" dt="2022-05-31T00:54:56.998" v="1014" actId="20577"/>
          <ac:spMkLst>
            <pc:docMk/>
            <pc:sldMk cId="3855280815" sldId="258"/>
            <ac:spMk id="2" creationId="{1F592A28-71AD-4F43-A426-E19CB7DBBE8E}"/>
          </ac:spMkLst>
        </pc:spChg>
        <pc:spChg chg="mod">
          <ac:chgData name="Halliday, Kate" userId="383be440-aa60-4864-82df-d503cfe7a6e1" providerId="ADAL" clId="{D5B3F1C2-2DC5-4148-BEA0-15FC5410C962}" dt="2022-07-29T04:33:13.852" v="1162" actId="1076"/>
          <ac:spMkLst>
            <pc:docMk/>
            <pc:sldMk cId="3855280815" sldId="258"/>
            <ac:spMk id="22" creationId="{2E78A1A7-08B4-4651-9775-D11998595ACA}"/>
          </ac:spMkLst>
        </pc:spChg>
        <pc:graphicFrameChg chg="mod modGraphic">
          <ac:chgData name="Halliday, Kate" userId="383be440-aa60-4864-82df-d503cfe7a6e1" providerId="ADAL" clId="{D5B3F1C2-2DC5-4148-BEA0-15FC5410C962}" dt="2022-07-29T04:32:30.837" v="1152" actId="2165"/>
          <ac:graphicFrameMkLst>
            <pc:docMk/>
            <pc:sldMk cId="3855280815" sldId="258"/>
            <ac:graphicFrameMk id="7" creationId="{7FAAF3D8-DA01-4D6D-AD90-10D748DF9EA0}"/>
          </ac:graphicFrameMkLst>
        </pc:graphicFrameChg>
        <pc:picChg chg="mod">
          <ac:chgData name="Halliday, Kate" userId="383be440-aa60-4864-82df-d503cfe7a6e1" providerId="ADAL" clId="{D5B3F1C2-2DC5-4148-BEA0-15FC5410C962}" dt="2022-07-29T04:32:49.807" v="1156" actId="1076"/>
          <ac:picMkLst>
            <pc:docMk/>
            <pc:sldMk cId="3855280815" sldId="258"/>
            <ac:picMk id="3" creationId="{7BD82828-7D5E-45ED-B157-1C9C78DEEA49}"/>
          </ac:picMkLst>
        </pc:picChg>
        <pc:picChg chg="mod">
          <ac:chgData name="Halliday, Kate" userId="383be440-aa60-4864-82df-d503cfe7a6e1" providerId="ADAL" clId="{D5B3F1C2-2DC5-4148-BEA0-15FC5410C962}" dt="2022-07-29T04:32:44.950" v="1155" actId="1076"/>
          <ac:picMkLst>
            <pc:docMk/>
            <pc:sldMk cId="3855280815" sldId="258"/>
            <ac:picMk id="4" creationId="{6D8F1A39-29ED-4DB1-9B74-FF460F6B0EA9}"/>
          </ac:picMkLst>
        </pc:picChg>
        <pc:picChg chg="del">
          <ac:chgData name="Halliday, Kate" userId="383be440-aa60-4864-82df-d503cfe7a6e1" providerId="ADAL" clId="{D5B3F1C2-2DC5-4148-BEA0-15FC5410C962}" dt="2022-05-31T00:50:57.702" v="869" actId="21"/>
          <ac:picMkLst>
            <pc:docMk/>
            <pc:sldMk cId="3855280815" sldId="258"/>
            <ac:picMk id="10" creationId="{6C53D06B-9E70-43ED-9094-53A0BC0655F2}"/>
          </ac:picMkLst>
        </pc:picChg>
        <pc:picChg chg="mod">
          <ac:chgData name="Halliday, Kate" userId="383be440-aa60-4864-82df-d503cfe7a6e1" providerId="ADAL" clId="{D5B3F1C2-2DC5-4148-BEA0-15FC5410C962}" dt="2022-07-29T04:33:00.600" v="1159" actId="1076"/>
          <ac:picMkLst>
            <pc:docMk/>
            <pc:sldMk cId="3855280815" sldId="258"/>
            <ac:picMk id="15" creationId="{BED14307-C69D-498C-8903-C02F23798200}"/>
          </ac:picMkLst>
        </pc:picChg>
        <pc:picChg chg="mod">
          <ac:chgData name="Halliday, Kate" userId="383be440-aa60-4864-82df-d503cfe7a6e1" providerId="ADAL" clId="{D5B3F1C2-2DC5-4148-BEA0-15FC5410C962}" dt="2022-07-29T04:32:56.664" v="1158" actId="1076"/>
          <ac:picMkLst>
            <pc:docMk/>
            <pc:sldMk cId="3855280815" sldId="258"/>
            <ac:picMk id="17" creationId="{7EF543F7-5194-45DA-84D6-72E796790AB4}"/>
          </ac:picMkLst>
        </pc:picChg>
        <pc:picChg chg="mod">
          <ac:chgData name="Halliday, Kate" userId="383be440-aa60-4864-82df-d503cfe7a6e1" providerId="ADAL" clId="{D5B3F1C2-2DC5-4148-BEA0-15FC5410C962}" dt="2022-07-29T04:33:19.007" v="1163" actId="1076"/>
          <ac:picMkLst>
            <pc:docMk/>
            <pc:sldMk cId="3855280815" sldId="258"/>
            <ac:picMk id="18" creationId="{1BE617D5-FD13-4CCD-9582-F3160A712CB4}"/>
          </ac:picMkLst>
        </pc:picChg>
        <pc:picChg chg="mod">
          <ac:chgData name="Halliday, Kate" userId="383be440-aa60-4864-82df-d503cfe7a6e1" providerId="ADAL" clId="{D5B3F1C2-2DC5-4148-BEA0-15FC5410C962}" dt="2022-07-29T04:33:04.671" v="1160" actId="1076"/>
          <ac:picMkLst>
            <pc:docMk/>
            <pc:sldMk cId="3855280815" sldId="258"/>
            <ac:picMk id="20" creationId="{1D67292B-10F1-4CDD-BF37-F668221219EE}"/>
          </ac:picMkLst>
        </pc:picChg>
        <pc:picChg chg="mod">
          <ac:chgData name="Halliday, Kate" userId="383be440-aa60-4864-82df-d503cfe7a6e1" providerId="ADAL" clId="{D5B3F1C2-2DC5-4148-BEA0-15FC5410C962}" dt="2022-07-29T04:33:10.349" v="1161" actId="1076"/>
          <ac:picMkLst>
            <pc:docMk/>
            <pc:sldMk cId="3855280815" sldId="258"/>
            <ac:picMk id="21" creationId="{B342EF7B-9874-4153-BCBE-A20BFB0DCDF0}"/>
          </ac:picMkLst>
        </pc:picChg>
      </pc:sldChg>
      <pc:sldChg chg="modSp mod">
        <pc:chgData name="Halliday, Kate" userId="383be440-aa60-4864-82df-d503cfe7a6e1" providerId="ADAL" clId="{D5B3F1C2-2DC5-4148-BEA0-15FC5410C962}" dt="2022-07-29T04:34:44.773" v="1187" actId="20577"/>
        <pc:sldMkLst>
          <pc:docMk/>
          <pc:sldMk cId="659006572" sldId="261"/>
        </pc:sldMkLst>
        <pc:spChg chg="mod">
          <ac:chgData name="Halliday, Kate" userId="383be440-aa60-4864-82df-d503cfe7a6e1" providerId="ADAL" clId="{D5B3F1C2-2DC5-4148-BEA0-15FC5410C962}" dt="2022-05-31T00:55:10.702" v="1040" actId="20577"/>
          <ac:spMkLst>
            <pc:docMk/>
            <pc:sldMk cId="659006572" sldId="261"/>
            <ac:spMk id="4" creationId="{40CE34F9-E51A-A24B-9749-F6674E67D84C}"/>
          </ac:spMkLst>
        </pc:spChg>
        <pc:graphicFrameChg chg="mod modGraphic">
          <ac:chgData name="Halliday, Kate" userId="383be440-aa60-4864-82df-d503cfe7a6e1" providerId="ADAL" clId="{D5B3F1C2-2DC5-4148-BEA0-15FC5410C962}" dt="2022-07-29T04:34:44.773" v="1187" actId="20577"/>
          <ac:graphicFrameMkLst>
            <pc:docMk/>
            <pc:sldMk cId="659006572" sldId="261"/>
            <ac:graphicFrameMk id="10" creationId="{3DE263AF-222E-4003-868C-02CD2992858B}"/>
          </ac:graphicFrameMkLst>
        </pc:graphicFrameChg>
      </pc:sldChg>
      <pc:sldChg chg="delSp modSp mod">
        <pc:chgData name="Halliday, Kate" userId="383be440-aa60-4864-82df-d503cfe7a6e1" providerId="ADAL" clId="{D5B3F1C2-2DC5-4148-BEA0-15FC5410C962}" dt="2022-05-31T00:57:14.619" v="1134" actId="14100"/>
        <pc:sldMkLst>
          <pc:docMk/>
          <pc:sldMk cId="1121543738" sldId="262"/>
        </pc:sldMkLst>
        <pc:spChg chg="mod">
          <ac:chgData name="Halliday, Kate" userId="383be440-aa60-4864-82df-d503cfe7a6e1" providerId="ADAL" clId="{D5B3F1C2-2DC5-4148-BEA0-15FC5410C962}" dt="2022-05-31T00:57:14.619" v="1134" actId="14100"/>
          <ac:spMkLst>
            <pc:docMk/>
            <pc:sldMk cId="1121543738" sldId="262"/>
            <ac:spMk id="3" creationId="{442A6EBC-BE3A-4968-B832-13BE03FA061D}"/>
          </ac:spMkLst>
        </pc:spChg>
        <pc:spChg chg="mod">
          <ac:chgData name="Halliday, Kate" userId="383be440-aa60-4864-82df-d503cfe7a6e1" providerId="ADAL" clId="{D5B3F1C2-2DC5-4148-BEA0-15FC5410C962}" dt="2022-05-31T00:55:21.082" v="1066" actId="20577"/>
          <ac:spMkLst>
            <pc:docMk/>
            <pc:sldMk cId="1121543738" sldId="262"/>
            <ac:spMk id="12" creationId="{07609FBF-E804-3241-A3C2-3BCDB88598A4}"/>
          </ac:spMkLst>
        </pc:spChg>
        <pc:graphicFrameChg chg="del mod modGraphic">
          <ac:chgData name="Halliday, Kate" userId="383be440-aa60-4864-82df-d503cfe7a6e1" providerId="ADAL" clId="{D5B3F1C2-2DC5-4148-BEA0-15FC5410C962}" dt="2022-05-30T23:26:47.343" v="775" actId="478"/>
          <ac:graphicFrameMkLst>
            <pc:docMk/>
            <pc:sldMk cId="1121543738" sldId="262"/>
            <ac:graphicFrameMk id="2" creationId="{E5F53773-413D-4C4E-AD43-3E8C5AD0585D}"/>
          </ac:graphicFrameMkLst>
        </pc:graphicFrameChg>
        <pc:graphicFrameChg chg="mod modGraphic">
          <ac:chgData name="Halliday, Kate" userId="383be440-aa60-4864-82df-d503cfe7a6e1" providerId="ADAL" clId="{D5B3F1C2-2DC5-4148-BEA0-15FC5410C962}" dt="2022-05-31T00:55:37.694" v="1067" actId="1076"/>
          <ac:graphicFrameMkLst>
            <pc:docMk/>
            <pc:sldMk cId="1121543738" sldId="262"/>
            <ac:graphicFrameMk id="15" creationId="{5F6091BE-C3B1-45B5-B303-C21FD3238A94}"/>
          </ac:graphicFrameMkLst>
        </pc:graphicFrameChg>
      </pc:sldChg>
    </pc:docChg>
  </pc:docChgLst>
  <pc:docChgLst>
    <pc:chgData name="Halliday, Kate" userId="S::hallidayk@legalaid.nsw.gov.au::383be440-aa60-4864-82df-d503cfe7a6e1" providerId="AD" clId="Web-{CF77D79C-439F-5041-03FD-DB530E5EA287}"/>
    <pc:docChg chg="modSld">
      <pc:chgData name="Halliday, Kate" userId="S::hallidayk@legalaid.nsw.gov.au::383be440-aa60-4864-82df-d503cfe7a6e1" providerId="AD" clId="Web-{CF77D79C-439F-5041-03FD-DB530E5EA287}" dt="2022-09-29T23:27:45.895" v="1"/>
      <pc:docMkLst>
        <pc:docMk/>
      </pc:docMkLst>
      <pc:sldChg chg="modSp">
        <pc:chgData name="Halliday, Kate" userId="S::hallidayk@legalaid.nsw.gov.au::383be440-aa60-4864-82df-d503cfe7a6e1" providerId="AD" clId="Web-{CF77D79C-439F-5041-03FD-DB530E5EA287}" dt="2022-09-29T23:27:45.895" v="1"/>
        <pc:sldMkLst>
          <pc:docMk/>
          <pc:sldMk cId="1121543738" sldId="262"/>
        </pc:sldMkLst>
        <pc:graphicFrameChg chg="mod modGraphic">
          <ac:chgData name="Halliday, Kate" userId="S::hallidayk@legalaid.nsw.gov.au::383be440-aa60-4864-82df-d503cfe7a6e1" providerId="AD" clId="Web-{CF77D79C-439F-5041-03FD-DB530E5EA287}" dt="2022-09-29T23:27:45.895" v="1"/>
          <ac:graphicFrameMkLst>
            <pc:docMk/>
            <pc:sldMk cId="1121543738" sldId="262"/>
            <ac:graphicFrameMk id="15" creationId="{5F6091BE-C3B1-45B5-B303-C21FD3238A94}"/>
          </ac:graphicFrameMkLst>
        </pc:graphicFrameChg>
      </pc:sldChg>
    </pc:docChg>
  </pc:docChgLst>
  <pc:docChgLst>
    <pc:chgData name="Baker, Winnecke" userId="44087ccf-d540-4512-b2d4-c7dac08f446c" providerId="ADAL" clId="{AE5480AB-9EF3-43AD-BC54-D8C05F361EF4}"/>
    <pc:docChg chg="undo custSel modSld">
      <pc:chgData name="Baker, Winnecke" userId="44087ccf-d540-4512-b2d4-c7dac08f446c" providerId="ADAL" clId="{AE5480AB-9EF3-43AD-BC54-D8C05F361EF4}" dt="2022-05-27T00:27:32.301" v="1272" actId="207"/>
      <pc:docMkLst>
        <pc:docMk/>
      </pc:docMkLst>
      <pc:sldChg chg="addSp delSp modSp mod">
        <pc:chgData name="Baker, Winnecke" userId="44087ccf-d540-4512-b2d4-c7dac08f446c" providerId="ADAL" clId="{AE5480AB-9EF3-43AD-BC54-D8C05F361EF4}" dt="2022-05-27T00:26:59.372" v="1271" actId="207"/>
        <pc:sldMkLst>
          <pc:docMk/>
          <pc:sldMk cId="136372133" sldId="257"/>
        </pc:sldMkLst>
        <pc:spChg chg="add mod">
          <ac:chgData name="Baker, Winnecke" userId="44087ccf-d540-4512-b2d4-c7dac08f446c" providerId="ADAL" clId="{AE5480AB-9EF3-43AD-BC54-D8C05F361EF4}" dt="2022-05-26T23:53:42.018" v="14" actId="1076"/>
          <ac:spMkLst>
            <pc:docMk/>
            <pc:sldMk cId="136372133" sldId="257"/>
            <ac:spMk id="21" creationId="{15EDD256-90FE-4B11-BD08-2C49D3134944}"/>
          </ac:spMkLst>
        </pc:spChg>
        <pc:graphicFrameChg chg="mod modGraphic">
          <ac:chgData name="Baker, Winnecke" userId="44087ccf-d540-4512-b2d4-c7dac08f446c" providerId="ADAL" clId="{AE5480AB-9EF3-43AD-BC54-D8C05F361EF4}" dt="2022-05-27T00:26:59.372" v="1271" actId="207"/>
          <ac:graphicFrameMkLst>
            <pc:docMk/>
            <pc:sldMk cId="136372133" sldId="257"/>
            <ac:graphicFrameMk id="10" creationId="{3DE263AF-222E-4003-868C-02CD2992858B}"/>
          </ac:graphicFrameMkLst>
        </pc:graphicFrameChg>
        <pc:picChg chg="del">
          <ac:chgData name="Baker, Winnecke" userId="44087ccf-d540-4512-b2d4-c7dac08f446c" providerId="ADAL" clId="{AE5480AB-9EF3-43AD-BC54-D8C05F361EF4}" dt="2022-05-26T23:52:47.013" v="5" actId="21"/>
          <ac:picMkLst>
            <pc:docMk/>
            <pc:sldMk cId="136372133" sldId="257"/>
            <ac:picMk id="14" creationId="{6555EF20-BF12-469B-BD2F-D5FF32CCEC84}"/>
          </ac:picMkLst>
        </pc:picChg>
        <pc:picChg chg="mod">
          <ac:chgData name="Baker, Winnecke" userId="44087ccf-d540-4512-b2d4-c7dac08f446c" providerId="ADAL" clId="{AE5480AB-9EF3-43AD-BC54-D8C05F361EF4}" dt="2022-05-26T23:53:09.089" v="8" actId="1076"/>
          <ac:picMkLst>
            <pc:docMk/>
            <pc:sldMk cId="136372133" sldId="257"/>
            <ac:picMk id="19" creationId="{B4BA7D6F-F033-4E46-B5A4-C22058AAC1D7}"/>
          </ac:picMkLst>
        </pc:picChg>
        <pc:picChg chg="add mod">
          <ac:chgData name="Baker, Winnecke" userId="44087ccf-d540-4512-b2d4-c7dac08f446c" providerId="ADAL" clId="{AE5480AB-9EF3-43AD-BC54-D8C05F361EF4}" dt="2022-05-26T23:55:19.993" v="27" actId="1076"/>
          <ac:picMkLst>
            <pc:docMk/>
            <pc:sldMk cId="136372133" sldId="257"/>
            <ac:picMk id="23" creationId="{30FC320C-3F08-4841-A1B1-02AA3F2555FB}"/>
          </ac:picMkLst>
        </pc:picChg>
      </pc:sldChg>
      <pc:sldChg chg="addSp delSp modSp mod">
        <pc:chgData name="Baker, Winnecke" userId="44087ccf-d540-4512-b2d4-c7dac08f446c" providerId="ADAL" clId="{AE5480AB-9EF3-43AD-BC54-D8C05F361EF4}" dt="2022-05-27T00:27:32.301" v="1272" actId="207"/>
        <pc:sldMkLst>
          <pc:docMk/>
          <pc:sldMk cId="3855280815" sldId="258"/>
        </pc:sldMkLst>
        <pc:spChg chg="del">
          <ac:chgData name="Baker, Winnecke" userId="44087ccf-d540-4512-b2d4-c7dac08f446c" providerId="ADAL" clId="{AE5480AB-9EF3-43AD-BC54-D8C05F361EF4}" dt="2022-05-26T23:53:34.741" v="12" actId="21"/>
          <ac:spMkLst>
            <pc:docMk/>
            <pc:sldMk cId="3855280815" sldId="258"/>
            <ac:spMk id="13" creationId="{135CF759-0649-4DDE-87E2-1720AD6D243D}"/>
          </ac:spMkLst>
        </pc:spChg>
        <pc:spChg chg="mod">
          <ac:chgData name="Baker, Winnecke" userId="44087ccf-d540-4512-b2d4-c7dac08f446c" providerId="ADAL" clId="{AE5480AB-9EF3-43AD-BC54-D8C05F361EF4}" dt="2022-05-26T23:55:38.903" v="32" actId="1076"/>
          <ac:spMkLst>
            <pc:docMk/>
            <pc:sldMk cId="3855280815" sldId="258"/>
            <ac:spMk id="22" creationId="{2E78A1A7-08B4-4651-9775-D11998595ACA}"/>
          </ac:spMkLst>
        </pc:spChg>
        <pc:graphicFrameChg chg="mod modGraphic">
          <ac:chgData name="Baker, Winnecke" userId="44087ccf-d540-4512-b2d4-c7dac08f446c" providerId="ADAL" clId="{AE5480AB-9EF3-43AD-BC54-D8C05F361EF4}" dt="2022-05-27T00:27:32.301" v="1272" actId="207"/>
          <ac:graphicFrameMkLst>
            <pc:docMk/>
            <pc:sldMk cId="3855280815" sldId="258"/>
            <ac:graphicFrameMk id="7" creationId="{7FAAF3D8-DA01-4D6D-AD90-10D748DF9EA0}"/>
          </ac:graphicFrameMkLst>
        </pc:graphicFrameChg>
        <pc:picChg chg="mod">
          <ac:chgData name="Baker, Winnecke" userId="44087ccf-d540-4512-b2d4-c7dac08f446c" providerId="ADAL" clId="{AE5480AB-9EF3-43AD-BC54-D8C05F361EF4}" dt="2022-05-27T00:11:20.511" v="428" actId="1076"/>
          <ac:picMkLst>
            <pc:docMk/>
            <pc:sldMk cId="3855280815" sldId="258"/>
            <ac:picMk id="10" creationId="{6C53D06B-9E70-43ED-9094-53A0BC0655F2}"/>
          </ac:picMkLst>
        </pc:picChg>
        <pc:picChg chg="mod">
          <ac:chgData name="Baker, Winnecke" userId="44087ccf-d540-4512-b2d4-c7dac08f446c" providerId="ADAL" clId="{AE5480AB-9EF3-43AD-BC54-D8C05F361EF4}" dt="2022-05-26T23:54:54.028" v="21" actId="1076"/>
          <ac:picMkLst>
            <pc:docMk/>
            <pc:sldMk cId="3855280815" sldId="258"/>
            <ac:picMk id="15" creationId="{BED14307-C69D-498C-8903-C02F23798200}"/>
          </ac:picMkLst>
        </pc:picChg>
        <pc:picChg chg="del">
          <ac:chgData name="Baker, Winnecke" userId="44087ccf-d540-4512-b2d4-c7dac08f446c" providerId="ADAL" clId="{AE5480AB-9EF3-43AD-BC54-D8C05F361EF4}" dt="2022-05-26T23:55:12.818" v="25" actId="21"/>
          <ac:picMkLst>
            <pc:docMk/>
            <pc:sldMk cId="3855280815" sldId="258"/>
            <ac:picMk id="16" creationId="{2D321EB4-AD3C-465D-B265-C80FF53D5D4E}"/>
          </ac:picMkLst>
        </pc:picChg>
        <pc:picChg chg="add mod">
          <ac:chgData name="Baker, Winnecke" userId="44087ccf-d540-4512-b2d4-c7dac08f446c" providerId="ADAL" clId="{AE5480AB-9EF3-43AD-BC54-D8C05F361EF4}" dt="2022-05-26T23:55:42.548" v="33" actId="1076"/>
          <ac:picMkLst>
            <pc:docMk/>
            <pc:sldMk cId="3855280815" sldId="258"/>
            <ac:picMk id="18" creationId="{1BE617D5-FD13-4CCD-9582-F3160A712CB4}"/>
          </ac:picMkLst>
        </pc:picChg>
        <pc:picChg chg="mod">
          <ac:chgData name="Baker, Winnecke" userId="44087ccf-d540-4512-b2d4-c7dac08f446c" providerId="ADAL" clId="{AE5480AB-9EF3-43AD-BC54-D8C05F361EF4}" dt="2022-05-26T23:55:28.609" v="29" actId="1076"/>
          <ac:picMkLst>
            <pc:docMk/>
            <pc:sldMk cId="3855280815" sldId="258"/>
            <ac:picMk id="20" creationId="{1D67292B-10F1-4CDD-BF37-F668221219EE}"/>
          </ac:picMkLst>
        </pc:picChg>
        <pc:picChg chg="mod">
          <ac:chgData name="Baker, Winnecke" userId="44087ccf-d540-4512-b2d4-c7dac08f446c" providerId="ADAL" clId="{AE5480AB-9EF3-43AD-BC54-D8C05F361EF4}" dt="2022-05-26T23:55:35.640" v="31" actId="1076"/>
          <ac:picMkLst>
            <pc:docMk/>
            <pc:sldMk cId="3855280815" sldId="258"/>
            <ac:picMk id="21" creationId="{B342EF7B-9874-4153-BCBE-A20BFB0DCDF0}"/>
          </ac:picMkLst>
        </pc:picChg>
      </pc:sldChg>
      <pc:sldChg chg="addSp delSp modSp mod">
        <pc:chgData name="Baker, Winnecke" userId="44087ccf-d540-4512-b2d4-c7dac08f446c" providerId="ADAL" clId="{AE5480AB-9EF3-43AD-BC54-D8C05F361EF4}" dt="2022-05-27T00:14:21.387" v="458" actId="255"/>
        <pc:sldMkLst>
          <pc:docMk/>
          <pc:sldMk cId="659006572" sldId="261"/>
        </pc:sldMkLst>
        <pc:graphicFrameChg chg="add del">
          <ac:chgData name="Baker, Winnecke" userId="44087ccf-d540-4512-b2d4-c7dac08f446c" providerId="ADAL" clId="{AE5480AB-9EF3-43AD-BC54-D8C05F361EF4}" dt="2022-05-27T00:13:31.872" v="447"/>
          <ac:graphicFrameMkLst>
            <pc:docMk/>
            <pc:sldMk cId="659006572" sldId="261"/>
            <ac:graphicFrameMk id="2" creationId="{6CE0926B-E982-4794-90D3-45DBBE4C19C6}"/>
          </ac:graphicFrameMkLst>
        </pc:graphicFrameChg>
        <pc:graphicFrameChg chg="add del">
          <ac:chgData name="Baker, Winnecke" userId="44087ccf-d540-4512-b2d4-c7dac08f446c" providerId="ADAL" clId="{AE5480AB-9EF3-43AD-BC54-D8C05F361EF4}" dt="2022-05-27T00:13:31.402" v="446"/>
          <ac:graphicFrameMkLst>
            <pc:docMk/>
            <pc:sldMk cId="659006572" sldId="261"/>
            <ac:graphicFrameMk id="5" creationId="{0031ABC1-F039-4BD8-81EE-3ED30489EFCA}"/>
          </ac:graphicFrameMkLst>
        </pc:graphicFrameChg>
        <pc:graphicFrameChg chg="mod modGraphic">
          <ac:chgData name="Baker, Winnecke" userId="44087ccf-d540-4512-b2d4-c7dac08f446c" providerId="ADAL" clId="{AE5480AB-9EF3-43AD-BC54-D8C05F361EF4}" dt="2022-05-27T00:14:21.387" v="458" actId="255"/>
          <ac:graphicFrameMkLst>
            <pc:docMk/>
            <pc:sldMk cId="659006572" sldId="261"/>
            <ac:graphicFrameMk id="10" creationId="{3DE263AF-222E-4003-868C-02CD2992858B}"/>
          </ac:graphicFrameMkLst>
        </pc:graphicFrameChg>
      </pc:sldChg>
      <pc:sldChg chg="delSp modSp mod">
        <pc:chgData name="Baker, Winnecke" userId="44087ccf-d540-4512-b2d4-c7dac08f446c" providerId="ADAL" clId="{AE5480AB-9EF3-43AD-BC54-D8C05F361EF4}" dt="2022-05-27T00:22:02.407" v="1017" actId="207"/>
        <pc:sldMkLst>
          <pc:docMk/>
          <pc:sldMk cId="1121543738" sldId="262"/>
        </pc:sldMkLst>
        <pc:spChg chg="mod">
          <ac:chgData name="Baker, Winnecke" userId="44087ccf-d540-4512-b2d4-c7dac08f446c" providerId="ADAL" clId="{AE5480AB-9EF3-43AD-BC54-D8C05F361EF4}" dt="2022-05-27T00:09:40.850" v="416" actId="1076"/>
          <ac:spMkLst>
            <pc:docMk/>
            <pc:sldMk cId="1121543738" sldId="262"/>
            <ac:spMk id="3" creationId="{442A6EBC-BE3A-4968-B832-13BE03FA061D}"/>
          </ac:spMkLst>
        </pc:spChg>
        <pc:graphicFrameChg chg="mod modGraphic">
          <ac:chgData name="Baker, Winnecke" userId="44087ccf-d540-4512-b2d4-c7dac08f446c" providerId="ADAL" clId="{AE5480AB-9EF3-43AD-BC54-D8C05F361EF4}" dt="2022-05-27T00:20:56.390" v="970" actId="1076"/>
          <ac:graphicFrameMkLst>
            <pc:docMk/>
            <pc:sldMk cId="1121543738" sldId="262"/>
            <ac:graphicFrameMk id="2" creationId="{E5F53773-413D-4C4E-AD43-3E8C5AD0585D}"/>
          </ac:graphicFrameMkLst>
        </pc:graphicFrameChg>
        <pc:graphicFrameChg chg="del mod modGraphic">
          <ac:chgData name="Baker, Winnecke" userId="44087ccf-d540-4512-b2d4-c7dac08f446c" providerId="ADAL" clId="{AE5480AB-9EF3-43AD-BC54-D8C05F361EF4}" dt="2022-05-27T00:14:29.290" v="459" actId="478"/>
          <ac:graphicFrameMkLst>
            <pc:docMk/>
            <pc:sldMk cId="1121543738" sldId="262"/>
            <ac:graphicFrameMk id="5" creationId="{A2042CE6-302D-7947-929B-A372219FDC50}"/>
          </ac:graphicFrameMkLst>
        </pc:graphicFrameChg>
        <pc:graphicFrameChg chg="del modGraphic">
          <ac:chgData name="Baker, Winnecke" userId="44087ccf-d540-4512-b2d4-c7dac08f446c" providerId="ADAL" clId="{AE5480AB-9EF3-43AD-BC54-D8C05F361EF4}" dt="2022-05-27T00:14:32.387" v="460" actId="478"/>
          <ac:graphicFrameMkLst>
            <pc:docMk/>
            <pc:sldMk cId="1121543738" sldId="262"/>
            <ac:graphicFrameMk id="8" creationId="{2BE7B1AA-7E96-E845-A314-8A79F351838E}"/>
          </ac:graphicFrameMkLst>
        </pc:graphicFrameChg>
        <pc:graphicFrameChg chg="mod modGraphic">
          <ac:chgData name="Baker, Winnecke" userId="44087ccf-d540-4512-b2d4-c7dac08f446c" providerId="ADAL" clId="{AE5480AB-9EF3-43AD-BC54-D8C05F361EF4}" dt="2022-05-27T00:22:02.407" v="1017" actId="207"/>
          <ac:graphicFrameMkLst>
            <pc:docMk/>
            <pc:sldMk cId="1121543738" sldId="262"/>
            <ac:graphicFrameMk id="15" creationId="{5F6091BE-C3B1-45B5-B303-C21FD3238A94}"/>
          </ac:graphicFrameMkLst>
        </pc:graphicFrameChg>
      </pc:sldChg>
    </pc:docChg>
  </pc:docChgLst>
  <pc:docChgLst>
    <pc:chgData name="Halliday, Kate" userId="383be440-aa60-4864-82df-d503cfe7a6e1" providerId="ADAL" clId="{4F62C509-E435-4FC3-9E95-275471BD71FB}"/>
    <pc:docChg chg="modSld">
      <pc:chgData name="Halliday, Kate" userId="383be440-aa60-4864-82df-d503cfe7a6e1" providerId="ADAL" clId="{4F62C509-E435-4FC3-9E95-275471BD71FB}" dt="2022-05-11T08:17:32.797" v="2" actId="13926"/>
      <pc:docMkLst>
        <pc:docMk/>
      </pc:docMkLst>
      <pc:sldChg chg="modSp mod">
        <pc:chgData name="Halliday, Kate" userId="383be440-aa60-4864-82df-d503cfe7a6e1" providerId="ADAL" clId="{4F62C509-E435-4FC3-9E95-275471BD71FB}" dt="2022-05-11T08:16:44.200" v="0" actId="13926"/>
        <pc:sldMkLst>
          <pc:docMk/>
          <pc:sldMk cId="136372133" sldId="257"/>
        </pc:sldMkLst>
        <pc:graphicFrameChg chg="modGraphic">
          <ac:chgData name="Halliday, Kate" userId="383be440-aa60-4864-82df-d503cfe7a6e1" providerId="ADAL" clId="{4F62C509-E435-4FC3-9E95-275471BD71FB}" dt="2022-05-11T08:16:44.200" v="0" actId="13926"/>
          <ac:graphicFrameMkLst>
            <pc:docMk/>
            <pc:sldMk cId="136372133" sldId="257"/>
            <ac:graphicFrameMk id="10" creationId="{3DE263AF-222E-4003-868C-02CD2992858B}"/>
          </ac:graphicFrameMkLst>
        </pc:graphicFrameChg>
      </pc:sldChg>
      <pc:sldChg chg="modSp mod">
        <pc:chgData name="Halliday, Kate" userId="383be440-aa60-4864-82df-d503cfe7a6e1" providerId="ADAL" clId="{4F62C509-E435-4FC3-9E95-275471BD71FB}" dt="2022-05-11T08:17:32.797" v="2" actId="13926"/>
        <pc:sldMkLst>
          <pc:docMk/>
          <pc:sldMk cId="3855280815" sldId="258"/>
        </pc:sldMkLst>
        <pc:graphicFrameChg chg="modGraphic">
          <ac:chgData name="Halliday, Kate" userId="383be440-aa60-4864-82df-d503cfe7a6e1" providerId="ADAL" clId="{4F62C509-E435-4FC3-9E95-275471BD71FB}" dt="2022-05-11T08:17:32.797" v="2" actId="13926"/>
          <ac:graphicFrameMkLst>
            <pc:docMk/>
            <pc:sldMk cId="3855280815" sldId="258"/>
            <ac:graphicFrameMk id="7" creationId="{7FAAF3D8-DA01-4D6D-AD90-10D748DF9EA0}"/>
          </ac:graphicFrameMkLst>
        </pc:graphicFrameChg>
      </pc:sldChg>
    </pc:docChg>
  </pc:docChgLst>
  <pc:docChgLst>
    <pc:chgData name="Halliday, Kate" userId="S::hallidayk@legalaid.nsw.gov.au::383be440-aa60-4864-82df-d503cfe7a6e1" providerId="AD" clId="Web-{97BF86B9-4347-623F-6877-D27DAA534E79}"/>
    <pc:docChg chg="modSld">
      <pc:chgData name="Halliday, Kate" userId="S::hallidayk@legalaid.nsw.gov.au::383be440-aa60-4864-82df-d503cfe7a6e1" providerId="AD" clId="Web-{97BF86B9-4347-623F-6877-D27DAA534E79}" dt="2022-08-04T08:17:56.156" v="0" actId="20577"/>
      <pc:docMkLst>
        <pc:docMk/>
      </pc:docMkLst>
      <pc:sldChg chg="modSp">
        <pc:chgData name="Halliday, Kate" userId="S::hallidayk@legalaid.nsw.gov.au::383be440-aa60-4864-82df-d503cfe7a6e1" providerId="AD" clId="Web-{97BF86B9-4347-623F-6877-D27DAA534E79}" dt="2022-08-04T08:17:56.156" v="0" actId="20577"/>
        <pc:sldMkLst>
          <pc:docMk/>
          <pc:sldMk cId="1121543738" sldId="262"/>
        </pc:sldMkLst>
        <pc:spChg chg="mod">
          <ac:chgData name="Halliday, Kate" userId="S::hallidayk@legalaid.nsw.gov.au::383be440-aa60-4864-82df-d503cfe7a6e1" providerId="AD" clId="Web-{97BF86B9-4347-623F-6877-D27DAA534E79}" dt="2022-08-04T08:17:56.156" v="0" actId="20577"/>
          <ac:spMkLst>
            <pc:docMk/>
            <pc:sldMk cId="1121543738" sldId="262"/>
            <ac:spMk id="3" creationId="{442A6EBC-BE3A-4968-B832-13BE03FA061D}"/>
          </ac:spMkLst>
        </pc:spChg>
      </pc:sldChg>
    </pc:docChg>
  </pc:docChgLst>
  <pc:docChgLst>
    <pc:chgData name="Halliday, Kate" userId="383be440-aa60-4864-82df-d503cfe7a6e1" providerId="ADAL" clId="{51E85368-BCCA-4D27-85AB-3F6499D4DA55}"/>
    <pc:docChg chg="undo custSel modSld">
      <pc:chgData name="Halliday, Kate" userId="383be440-aa60-4864-82df-d503cfe7a6e1" providerId="ADAL" clId="{51E85368-BCCA-4D27-85AB-3F6499D4DA55}" dt="2022-05-27T07:11:17.732" v="481" actId="20577"/>
      <pc:docMkLst>
        <pc:docMk/>
      </pc:docMkLst>
      <pc:sldChg chg="addSp delSp modSp mod">
        <pc:chgData name="Halliday, Kate" userId="383be440-aa60-4864-82df-d503cfe7a6e1" providerId="ADAL" clId="{51E85368-BCCA-4D27-85AB-3F6499D4DA55}" dt="2022-05-27T07:11:17.732" v="481" actId="20577"/>
        <pc:sldMkLst>
          <pc:docMk/>
          <pc:sldMk cId="136372133" sldId="257"/>
        </pc:sldMkLst>
        <pc:spChg chg="mod">
          <ac:chgData name="Halliday, Kate" userId="383be440-aa60-4864-82df-d503cfe7a6e1" providerId="ADAL" clId="{51E85368-BCCA-4D27-85AB-3F6499D4DA55}" dt="2022-05-27T07:10:16.726" v="478" actId="1076"/>
          <ac:spMkLst>
            <pc:docMk/>
            <pc:sldMk cId="136372133" sldId="257"/>
            <ac:spMk id="21" creationId="{15EDD256-90FE-4B11-BD08-2C49D3134944}"/>
          </ac:spMkLst>
        </pc:spChg>
        <pc:graphicFrameChg chg="mod modGraphic">
          <ac:chgData name="Halliday, Kate" userId="383be440-aa60-4864-82df-d503cfe7a6e1" providerId="ADAL" clId="{51E85368-BCCA-4D27-85AB-3F6499D4DA55}" dt="2022-05-27T07:11:17.732" v="481" actId="20577"/>
          <ac:graphicFrameMkLst>
            <pc:docMk/>
            <pc:sldMk cId="136372133" sldId="257"/>
            <ac:graphicFrameMk id="10" creationId="{3DE263AF-222E-4003-868C-02CD2992858B}"/>
          </ac:graphicFrameMkLst>
        </pc:graphicFrameChg>
        <pc:picChg chg="mod">
          <ac:chgData name="Halliday, Kate" userId="383be440-aa60-4864-82df-d503cfe7a6e1" providerId="ADAL" clId="{51E85368-BCCA-4D27-85AB-3F6499D4DA55}" dt="2022-05-27T06:52:37.035" v="120" actId="1076"/>
          <ac:picMkLst>
            <pc:docMk/>
            <pc:sldMk cId="136372133" sldId="257"/>
            <ac:picMk id="3" creationId="{56E2E834-92B7-4938-A371-B51282421C53}"/>
          </ac:picMkLst>
        </pc:picChg>
        <pc:picChg chg="mod">
          <ac:chgData name="Halliday, Kate" userId="383be440-aa60-4864-82df-d503cfe7a6e1" providerId="ADAL" clId="{51E85368-BCCA-4D27-85AB-3F6499D4DA55}" dt="2022-05-27T06:52:22.737" v="116" actId="1076"/>
          <ac:picMkLst>
            <pc:docMk/>
            <pc:sldMk cId="136372133" sldId="257"/>
            <ac:picMk id="15" creationId="{1ED7FA71-07C1-5944-B405-B966287B21FE}"/>
          </ac:picMkLst>
        </pc:picChg>
        <pc:picChg chg="mod">
          <ac:chgData name="Halliday, Kate" userId="383be440-aa60-4864-82df-d503cfe7a6e1" providerId="ADAL" clId="{51E85368-BCCA-4D27-85AB-3F6499D4DA55}" dt="2022-05-27T06:52:34.100" v="119" actId="1076"/>
          <ac:picMkLst>
            <pc:docMk/>
            <pc:sldMk cId="136372133" sldId="257"/>
            <ac:picMk id="16" creationId="{C8A2704F-62B0-4DA3-B5CF-B288F665A5B2}"/>
          </ac:picMkLst>
        </pc:picChg>
        <pc:picChg chg="mod">
          <ac:chgData name="Halliday, Kate" userId="383be440-aa60-4864-82df-d503cfe7a6e1" providerId="ADAL" clId="{51E85368-BCCA-4D27-85AB-3F6499D4DA55}" dt="2022-05-27T06:52:25.855" v="117" actId="1076"/>
          <ac:picMkLst>
            <pc:docMk/>
            <pc:sldMk cId="136372133" sldId="257"/>
            <ac:picMk id="17" creationId="{317903DE-EE00-1F48-8CF3-0449999E8F4B}"/>
          </ac:picMkLst>
        </pc:picChg>
        <pc:picChg chg="mod">
          <ac:chgData name="Halliday, Kate" userId="383be440-aa60-4864-82df-d503cfe7a6e1" providerId="ADAL" clId="{51E85368-BCCA-4D27-85AB-3F6499D4DA55}" dt="2022-05-27T02:16:44.047" v="10" actId="1076"/>
          <ac:picMkLst>
            <pc:docMk/>
            <pc:sldMk cId="136372133" sldId="257"/>
            <ac:picMk id="18" creationId="{FAF99C03-2E56-F049-9C46-8932711CD616}"/>
          </ac:picMkLst>
        </pc:picChg>
        <pc:picChg chg="add del mod">
          <ac:chgData name="Halliday, Kate" userId="383be440-aa60-4864-82df-d503cfe7a6e1" providerId="ADAL" clId="{51E85368-BCCA-4D27-85AB-3F6499D4DA55}" dt="2022-05-27T07:02:42.838" v="474" actId="21"/>
          <ac:picMkLst>
            <pc:docMk/>
            <pc:sldMk cId="136372133" sldId="257"/>
            <ac:picMk id="19" creationId="{B4BA7D6F-F033-4E46-B5A4-C22058AAC1D7}"/>
          </ac:picMkLst>
        </pc:picChg>
        <pc:picChg chg="mod">
          <ac:chgData name="Halliday, Kate" userId="383be440-aa60-4864-82df-d503cfe7a6e1" providerId="ADAL" clId="{51E85368-BCCA-4D27-85AB-3F6499D4DA55}" dt="2022-05-27T02:29:55.151" v="61" actId="1076"/>
          <ac:picMkLst>
            <pc:docMk/>
            <pc:sldMk cId="136372133" sldId="257"/>
            <ac:picMk id="20" creationId="{5C4B0373-389D-48BB-A522-D688A0CA5F1A}"/>
          </ac:picMkLst>
        </pc:picChg>
        <pc:picChg chg="mod">
          <ac:chgData name="Halliday, Kate" userId="383be440-aa60-4864-82df-d503cfe7a6e1" providerId="ADAL" clId="{51E85368-BCCA-4D27-85AB-3F6499D4DA55}" dt="2022-05-27T06:52:30.950" v="118" actId="1076"/>
          <ac:picMkLst>
            <pc:docMk/>
            <pc:sldMk cId="136372133" sldId="257"/>
            <ac:picMk id="22" creationId="{F4D6DD20-B7B1-4BAD-A8DD-A9FB30698F31}"/>
          </ac:picMkLst>
        </pc:picChg>
        <pc:picChg chg="mod">
          <ac:chgData name="Halliday, Kate" userId="383be440-aa60-4864-82df-d503cfe7a6e1" providerId="ADAL" clId="{51E85368-BCCA-4D27-85AB-3F6499D4DA55}" dt="2022-05-27T07:10:21.936" v="479" actId="1076"/>
          <ac:picMkLst>
            <pc:docMk/>
            <pc:sldMk cId="136372133" sldId="257"/>
            <ac:picMk id="23" creationId="{30FC320C-3F08-4841-A1B1-02AA3F2555FB}"/>
          </ac:picMkLst>
        </pc:picChg>
      </pc:sldChg>
      <pc:sldChg chg="modSp mod">
        <pc:chgData name="Halliday, Kate" userId="383be440-aa60-4864-82df-d503cfe7a6e1" providerId="ADAL" clId="{51E85368-BCCA-4D27-85AB-3F6499D4DA55}" dt="2022-05-27T07:09:48.027" v="477" actId="1076"/>
        <pc:sldMkLst>
          <pc:docMk/>
          <pc:sldMk cId="3855280815" sldId="258"/>
        </pc:sldMkLst>
        <pc:spChg chg="mod">
          <ac:chgData name="Halliday, Kate" userId="383be440-aa60-4864-82df-d503cfe7a6e1" providerId="ADAL" clId="{51E85368-BCCA-4D27-85AB-3F6499D4DA55}" dt="2022-05-27T07:09:44.980" v="476" actId="1076"/>
          <ac:spMkLst>
            <pc:docMk/>
            <pc:sldMk cId="3855280815" sldId="258"/>
            <ac:spMk id="22" creationId="{2E78A1A7-08B4-4651-9775-D11998595ACA}"/>
          </ac:spMkLst>
        </pc:spChg>
        <pc:graphicFrameChg chg="mod modGraphic">
          <ac:chgData name="Halliday, Kate" userId="383be440-aa60-4864-82df-d503cfe7a6e1" providerId="ADAL" clId="{51E85368-BCCA-4D27-85AB-3F6499D4DA55}" dt="2022-05-27T07:01:21.772" v="466" actId="20577"/>
          <ac:graphicFrameMkLst>
            <pc:docMk/>
            <pc:sldMk cId="3855280815" sldId="258"/>
            <ac:graphicFrameMk id="7" creationId="{7FAAF3D8-DA01-4D6D-AD90-10D748DF9EA0}"/>
          </ac:graphicFrameMkLst>
        </pc:graphicFrameChg>
        <pc:picChg chg="mod">
          <ac:chgData name="Halliday, Kate" userId="383be440-aa60-4864-82df-d503cfe7a6e1" providerId="ADAL" clId="{51E85368-BCCA-4D27-85AB-3F6499D4DA55}" dt="2022-05-27T06:55:32.926" v="181" actId="1076"/>
          <ac:picMkLst>
            <pc:docMk/>
            <pc:sldMk cId="3855280815" sldId="258"/>
            <ac:picMk id="10" creationId="{6C53D06B-9E70-43ED-9094-53A0BC0655F2}"/>
          </ac:picMkLst>
        </pc:picChg>
        <pc:picChg chg="mod">
          <ac:chgData name="Halliday, Kate" userId="383be440-aa60-4864-82df-d503cfe7a6e1" providerId="ADAL" clId="{51E85368-BCCA-4D27-85AB-3F6499D4DA55}" dt="2022-05-27T06:54:23.086" v="156" actId="1076"/>
          <ac:picMkLst>
            <pc:docMk/>
            <pc:sldMk cId="3855280815" sldId="258"/>
            <ac:picMk id="15" creationId="{BED14307-C69D-498C-8903-C02F23798200}"/>
          </ac:picMkLst>
        </pc:picChg>
        <pc:picChg chg="mod">
          <ac:chgData name="Halliday, Kate" userId="383be440-aa60-4864-82df-d503cfe7a6e1" providerId="ADAL" clId="{51E85368-BCCA-4D27-85AB-3F6499D4DA55}" dt="2022-05-27T07:09:48.027" v="477" actId="1076"/>
          <ac:picMkLst>
            <pc:docMk/>
            <pc:sldMk cId="3855280815" sldId="258"/>
            <ac:picMk id="18" creationId="{1BE617D5-FD13-4CCD-9582-F3160A712CB4}"/>
          </ac:picMkLst>
        </pc:picChg>
        <pc:picChg chg="mod">
          <ac:chgData name="Halliday, Kate" userId="383be440-aa60-4864-82df-d503cfe7a6e1" providerId="ADAL" clId="{51E85368-BCCA-4D27-85AB-3F6499D4DA55}" dt="2022-05-27T06:55:23.602" v="178" actId="1076"/>
          <ac:picMkLst>
            <pc:docMk/>
            <pc:sldMk cId="3855280815" sldId="258"/>
            <ac:picMk id="20" creationId="{1D67292B-10F1-4CDD-BF37-F668221219EE}"/>
          </ac:picMkLst>
        </pc:picChg>
        <pc:picChg chg="mod">
          <ac:chgData name="Halliday, Kate" userId="383be440-aa60-4864-82df-d503cfe7a6e1" providerId="ADAL" clId="{51E85368-BCCA-4D27-85AB-3F6499D4DA55}" dt="2022-05-27T07:09:41.494" v="475" actId="1076"/>
          <ac:picMkLst>
            <pc:docMk/>
            <pc:sldMk cId="3855280815" sldId="258"/>
            <ac:picMk id="21" creationId="{B342EF7B-9874-4153-BCBE-A20BFB0DCDF0}"/>
          </ac:picMkLst>
        </pc:picChg>
      </pc:sldChg>
    </pc:docChg>
  </pc:docChgLst>
  <pc:docChgLst>
    <pc:chgData name="Halliday, Kate" userId="S::hallidayk@legalaid.nsw.gov.au::383be440-aa60-4864-82df-d503cfe7a6e1" providerId="AD" clId="Web-{A169FEA0-9850-4194-9A15-21CA069866F3}"/>
    <pc:docChg chg="modSld">
      <pc:chgData name="Halliday, Kate" userId="S::hallidayk@legalaid.nsw.gov.au::383be440-aa60-4864-82df-d503cfe7a6e1" providerId="AD" clId="Web-{A169FEA0-9850-4194-9A15-21CA069866F3}" dt="2022-08-15T06:16:35.285" v="23"/>
      <pc:docMkLst>
        <pc:docMk/>
      </pc:docMkLst>
      <pc:sldChg chg="modSp">
        <pc:chgData name="Halliday, Kate" userId="S::hallidayk@legalaid.nsw.gov.au::383be440-aa60-4864-82df-d503cfe7a6e1" providerId="AD" clId="Web-{A169FEA0-9850-4194-9A15-21CA069866F3}" dt="2022-08-15T06:16:35.285" v="23"/>
        <pc:sldMkLst>
          <pc:docMk/>
          <pc:sldMk cId="136372133" sldId="257"/>
        </pc:sldMkLst>
        <pc:graphicFrameChg chg="mod modGraphic">
          <ac:chgData name="Halliday, Kate" userId="S::hallidayk@legalaid.nsw.gov.au::383be440-aa60-4864-82df-d503cfe7a6e1" providerId="AD" clId="Web-{A169FEA0-9850-4194-9A15-21CA069866F3}" dt="2022-08-15T06:16:35.285" v="23"/>
          <ac:graphicFrameMkLst>
            <pc:docMk/>
            <pc:sldMk cId="136372133" sldId="257"/>
            <ac:graphicFrameMk id="10" creationId="{3DE263AF-222E-4003-868C-02CD2992858B}"/>
          </ac:graphicFrameMkLst>
        </pc:graphicFrameChg>
      </pc:sldChg>
    </pc:docChg>
  </pc:docChgLst>
  <pc:docChgLst>
    <pc:chgData name="Halliday, Kate" userId="S::hallidayk@legalaid.nsw.gov.au::383be440-aa60-4864-82df-d503cfe7a6e1" providerId="AD" clId="Web-{F8DD2FF1-6154-3245-B495-1DEA43922D58}"/>
    <pc:docChg chg="modSld">
      <pc:chgData name="Halliday, Kate" userId="S::hallidayk@legalaid.nsw.gov.au::383be440-aa60-4864-82df-d503cfe7a6e1" providerId="AD" clId="Web-{F8DD2FF1-6154-3245-B495-1DEA43922D58}" dt="2022-05-27T02:13:21.279" v="360" actId="1076"/>
      <pc:docMkLst>
        <pc:docMk/>
      </pc:docMkLst>
      <pc:sldChg chg="modSp">
        <pc:chgData name="Halliday, Kate" userId="S::hallidayk@legalaid.nsw.gov.au::383be440-aa60-4864-82df-d503cfe7a6e1" providerId="AD" clId="Web-{F8DD2FF1-6154-3245-B495-1DEA43922D58}" dt="2022-05-27T02:13:21.279" v="360" actId="1076"/>
        <pc:sldMkLst>
          <pc:docMk/>
          <pc:sldMk cId="136372133" sldId="257"/>
        </pc:sldMkLst>
        <pc:graphicFrameChg chg="mod modGraphic">
          <ac:chgData name="Halliday, Kate" userId="S::hallidayk@legalaid.nsw.gov.au::383be440-aa60-4864-82df-d503cfe7a6e1" providerId="AD" clId="Web-{F8DD2FF1-6154-3245-B495-1DEA43922D58}" dt="2022-05-27T02:13:05.216" v="359"/>
          <ac:graphicFrameMkLst>
            <pc:docMk/>
            <pc:sldMk cId="136372133" sldId="257"/>
            <ac:graphicFrameMk id="10" creationId="{3DE263AF-222E-4003-868C-02CD2992858B}"/>
          </ac:graphicFrameMkLst>
        </pc:graphicFrameChg>
        <pc:picChg chg="mod">
          <ac:chgData name="Halliday, Kate" userId="S::hallidayk@legalaid.nsw.gov.au::383be440-aa60-4864-82df-d503cfe7a6e1" providerId="AD" clId="Web-{F8DD2FF1-6154-3245-B495-1DEA43922D58}" dt="2022-05-27T02:13:21.279" v="360" actId="1076"/>
          <ac:picMkLst>
            <pc:docMk/>
            <pc:sldMk cId="136372133" sldId="257"/>
            <ac:picMk id="17" creationId="{317903DE-EE00-1F48-8CF3-0449999E8F4B}"/>
          </ac:picMkLst>
        </pc:picChg>
      </pc:sldChg>
      <pc:sldChg chg="modSp">
        <pc:chgData name="Halliday, Kate" userId="S::hallidayk@legalaid.nsw.gov.au::383be440-aa60-4864-82df-d503cfe7a6e1" providerId="AD" clId="Web-{F8DD2FF1-6154-3245-B495-1DEA43922D58}" dt="2022-05-27T02:08:16.583" v="33"/>
        <pc:sldMkLst>
          <pc:docMk/>
          <pc:sldMk cId="3855280815" sldId="258"/>
        </pc:sldMkLst>
        <pc:graphicFrameChg chg="mod modGraphic">
          <ac:chgData name="Halliday, Kate" userId="S::hallidayk@legalaid.nsw.gov.au::383be440-aa60-4864-82df-d503cfe7a6e1" providerId="AD" clId="Web-{F8DD2FF1-6154-3245-B495-1DEA43922D58}" dt="2022-05-27T02:08:16.583" v="33"/>
          <ac:graphicFrameMkLst>
            <pc:docMk/>
            <pc:sldMk cId="3855280815" sldId="258"/>
            <ac:graphicFrameMk id="7" creationId="{7FAAF3D8-DA01-4D6D-AD90-10D748DF9EA0}"/>
          </ac:graphicFrameMkLst>
        </pc:graphicFrameChg>
      </pc:sldChg>
    </pc:docChg>
  </pc:docChgLst>
  <pc:docChgLst>
    <pc:chgData name="Halliday, Kate" userId="S::hallidayk@legalaid.nsw.gov.au::383be440-aa60-4864-82df-d503cfe7a6e1" providerId="AD" clId="Web-{3214AFB0-9D06-0FA4-A414-A3BA24780A13}"/>
    <pc:docChg chg="modSld">
      <pc:chgData name="Halliday, Kate" userId="S::hallidayk@legalaid.nsw.gov.au::383be440-aa60-4864-82df-d503cfe7a6e1" providerId="AD" clId="Web-{3214AFB0-9D06-0FA4-A414-A3BA24780A13}" dt="2022-07-26T01:23:42.334" v="151"/>
      <pc:docMkLst>
        <pc:docMk/>
      </pc:docMkLst>
      <pc:sldChg chg="modSp">
        <pc:chgData name="Halliday, Kate" userId="S::hallidayk@legalaid.nsw.gov.au::383be440-aa60-4864-82df-d503cfe7a6e1" providerId="AD" clId="Web-{3214AFB0-9D06-0FA4-A414-A3BA24780A13}" dt="2022-07-26T01:23:42.334" v="151"/>
        <pc:sldMkLst>
          <pc:docMk/>
          <pc:sldMk cId="136372133" sldId="257"/>
        </pc:sldMkLst>
        <pc:graphicFrameChg chg="mod modGraphic">
          <ac:chgData name="Halliday, Kate" userId="S::hallidayk@legalaid.nsw.gov.au::383be440-aa60-4864-82df-d503cfe7a6e1" providerId="AD" clId="Web-{3214AFB0-9D06-0FA4-A414-A3BA24780A13}" dt="2022-07-26T01:23:42.334" v="151"/>
          <ac:graphicFrameMkLst>
            <pc:docMk/>
            <pc:sldMk cId="136372133" sldId="257"/>
            <ac:graphicFrameMk id="10" creationId="{3DE263AF-222E-4003-868C-02CD2992858B}"/>
          </ac:graphicFrameMkLst>
        </pc:graphicFrameChg>
      </pc:sldChg>
    </pc:docChg>
  </pc:docChgLst>
  <pc:docChgLst>
    <pc:chgData name="Baker, Winnecke" userId="S::winneckeb@legalaid.nsw.gov.au::44087ccf-d540-4512-b2d4-c7dac08f446c" providerId="AD" clId="Web-{A3ED9EA4-242F-A18D-75E9-8469CB046A7F}"/>
    <pc:docChg chg="modSld">
      <pc:chgData name="Baker, Winnecke" userId="S::winneckeb@legalaid.nsw.gov.au::44087ccf-d540-4512-b2d4-c7dac08f446c" providerId="AD" clId="Web-{A3ED9EA4-242F-A18D-75E9-8469CB046A7F}" dt="2022-07-26T22:22:32.477" v="1"/>
      <pc:docMkLst>
        <pc:docMk/>
      </pc:docMkLst>
      <pc:sldChg chg="modSp">
        <pc:chgData name="Baker, Winnecke" userId="S::winneckeb@legalaid.nsw.gov.au::44087ccf-d540-4512-b2d4-c7dac08f446c" providerId="AD" clId="Web-{A3ED9EA4-242F-A18D-75E9-8469CB046A7F}" dt="2022-07-26T22:22:20.492" v="0"/>
        <pc:sldMkLst>
          <pc:docMk/>
          <pc:sldMk cId="136372133" sldId="257"/>
        </pc:sldMkLst>
        <pc:graphicFrameChg chg="modGraphic">
          <ac:chgData name="Baker, Winnecke" userId="S::winneckeb@legalaid.nsw.gov.au::44087ccf-d540-4512-b2d4-c7dac08f446c" providerId="AD" clId="Web-{A3ED9EA4-242F-A18D-75E9-8469CB046A7F}" dt="2022-07-26T22:22:20.492" v="0"/>
          <ac:graphicFrameMkLst>
            <pc:docMk/>
            <pc:sldMk cId="136372133" sldId="257"/>
            <ac:graphicFrameMk id="10" creationId="{3DE263AF-222E-4003-868C-02CD2992858B}"/>
          </ac:graphicFrameMkLst>
        </pc:graphicFrameChg>
      </pc:sldChg>
      <pc:sldChg chg="modSp">
        <pc:chgData name="Baker, Winnecke" userId="S::winneckeb@legalaid.nsw.gov.au::44087ccf-d540-4512-b2d4-c7dac08f446c" providerId="AD" clId="Web-{A3ED9EA4-242F-A18D-75E9-8469CB046A7F}" dt="2022-07-26T22:22:32.477" v="1"/>
        <pc:sldMkLst>
          <pc:docMk/>
          <pc:sldMk cId="3855280815" sldId="258"/>
        </pc:sldMkLst>
        <pc:graphicFrameChg chg="modGraphic">
          <ac:chgData name="Baker, Winnecke" userId="S::winneckeb@legalaid.nsw.gov.au::44087ccf-d540-4512-b2d4-c7dac08f446c" providerId="AD" clId="Web-{A3ED9EA4-242F-A18D-75E9-8469CB046A7F}" dt="2022-07-26T22:22:32.477" v="1"/>
          <ac:graphicFrameMkLst>
            <pc:docMk/>
            <pc:sldMk cId="3855280815" sldId="258"/>
            <ac:graphicFrameMk id="7" creationId="{7FAAF3D8-DA01-4D6D-AD90-10D748DF9EA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C6E94-D4B3-8247-8D03-BAD277C482F0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2A7423-FA90-304C-9840-14FAFC50166C}" type="pres">
      <dgm:prSet presAssocID="{D03C6E94-D4B3-8247-8D03-BAD277C482F0}" presName="linear" presStyleCnt="0">
        <dgm:presLayoutVars>
          <dgm:dir/>
          <dgm:resizeHandles val="exact"/>
        </dgm:presLayoutVars>
      </dgm:prSet>
      <dgm:spPr/>
    </dgm:pt>
  </dgm:ptLst>
  <dgm:cxnLst>
    <dgm:cxn modelId="{37278E21-9380-B742-BBE0-66F7CD874C8F}" type="presOf" srcId="{D03C6E94-D4B3-8247-8D03-BAD277C482F0}" destId="{822A7423-FA90-304C-9840-14FAFC50166C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D1334-7F73-4243-BFDF-0D2292BB98E0}" type="datetimeFigureOut">
              <a:rPr lang="en-AU" smtClean="0"/>
              <a:t>2/03/2023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A09E0-6658-48C6-9CCB-23459A752B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04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1A09E0-6658-48C6-9CCB-23459A752B5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914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49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2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28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4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58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45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2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97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40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264F-03DD-4623-ABCB-AD12003B0A1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42C68-AA5D-4F26-918D-072D9BAE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microsoft.com/office/2007/relationships/diagramDrawing" Target="../diagrams/drawing1.xml"/><Relationship Id="rId3" Type="http://schemas.openxmlformats.org/officeDocument/2006/relationships/image" Target="../media/image1.png"/><Relationship Id="rId21" Type="http://schemas.openxmlformats.org/officeDocument/2006/relationships/image" Target="../media/image14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diagramColors" Target="../diagrams/colors1.xml"/><Relationship Id="rId25" Type="http://schemas.openxmlformats.org/officeDocument/2006/relationships/image" Target="../media/image18.svg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1.xml"/><Relationship Id="rId20" Type="http://schemas.openxmlformats.org/officeDocument/2006/relationships/image" Target="../media/image1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17.png"/><Relationship Id="rId5" Type="http://schemas.openxmlformats.org/officeDocument/2006/relationships/image" Target="../media/image3.svg"/><Relationship Id="rId15" Type="http://schemas.openxmlformats.org/officeDocument/2006/relationships/diagramLayout" Target="../diagrams/layout1.xml"/><Relationship Id="rId23" Type="http://schemas.openxmlformats.org/officeDocument/2006/relationships/image" Target="../media/image16.png"/><Relationship Id="rId10" Type="http://schemas.openxmlformats.org/officeDocument/2006/relationships/image" Target="../media/image8.png"/><Relationship Id="rId19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diagramData" Target="../diagrams/data1.xml"/><Relationship Id="rId22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12" Type="http://schemas.openxmlformats.org/officeDocument/2006/relationships/image" Target="../media/image29.svg"/><Relationship Id="rId17" Type="http://schemas.openxmlformats.org/officeDocument/2006/relationships/image" Target="../media/image33.svg"/><Relationship Id="rId2" Type="http://schemas.openxmlformats.org/officeDocument/2006/relationships/image" Target="../media/image19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svg"/><Relationship Id="rId15" Type="http://schemas.openxmlformats.org/officeDocument/2006/relationships/image" Target="../media/image1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svg"/><Relationship Id="rId14" Type="http://schemas.openxmlformats.org/officeDocument/2006/relationships/image" Target="../media/image3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ines@alsnswact.org.a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grass, field&#10;&#10;Description automatically generated">
            <a:extLst>
              <a:ext uri="{FF2B5EF4-FFF2-40B4-BE49-F238E27FC236}">
                <a16:creationId xmlns:a16="http://schemas.microsoft.com/office/drawing/2014/main" id="{7DEF7AE6-1478-8F43-9093-6C89F3AB8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31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C40D19-EE74-4442-A0A8-A052CBF59D44}"/>
              </a:ext>
            </a:extLst>
          </p:cNvPr>
          <p:cNvSpPr txBox="1"/>
          <p:nvPr/>
        </p:nvSpPr>
        <p:spPr>
          <a:xfrm>
            <a:off x="271749" y="72793"/>
            <a:ext cx="637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rgbClr val="002A5C"/>
                </a:solidFill>
                <a:latin typeface="Century Gothic" panose="020B0502020202020204" pitchFamily="34" charset="0"/>
              </a:rPr>
              <a:t>Guide to free legal help in Far West NSW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DE263AF-222E-4003-868C-02CD29928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26994"/>
              </p:ext>
            </p:extLst>
          </p:nvPr>
        </p:nvGraphicFramePr>
        <p:xfrm>
          <a:off x="138726" y="1215793"/>
          <a:ext cx="6580547" cy="8652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137">
                  <a:extLst>
                    <a:ext uri="{9D8B030D-6E8A-4147-A177-3AD203B41FA5}">
                      <a16:colId xmlns:a16="http://schemas.microsoft.com/office/drawing/2014/main" val="4106285579"/>
                    </a:ext>
                  </a:extLst>
                </a:gridCol>
                <a:gridCol w="3709851">
                  <a:extLst>
                    <a:ext uri="{9D8B030D-6E8A-4147-A177-3AD203B41FA5}">
                      <a16:colId xmlns:a16="http://schemas.microsoft.com/office/drawing/2014/main" val="1324108700"/>
                    </a:ext>
                  </a:extLst>
                </a:gridCol>
                <a:gridCol w="2071559">
                  <a:extLst>
                    <a:ext uri="{9D8B030D-6E8A-4147-A177-3AD203B41FA5}">
                      <a16:colId xmlns:a16="http://schemas.microsoft.com/office/drawing/2014/main" val="3499350637"/>
                    </a:ext>
                  </a:extLst>
                </a:gridCol>
              </a:tblGrid>
              <a:tr h="761778"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 marL="91441" marR="91441" marT="45721" marB="457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IN TROUBLE WITH THE POLICE OR GOING TO COURT?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In police custody?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Going to court?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Lost you license and need it back?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Going to court and have a cognitive impairment?</a:t>
                      </a:r>
                    </a:p>
                  </a:txBody>
                  <a:tcPr marL="91441" marR="91441" marT="45721" marB="45721"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100" b="0" dirty="0">
                          <a:latin typeface="Century Gothic"/>
                        </a:rPr>
                        <a:t>Legal Aid NSW</a:t>
                      </a:r>
                      <a:endParaRPr lang="en-US" dirty="0"/>
                    </a:p>
                    <a:p>
                      <a:pPr marL="0" lvl="0" indent="0">
                        <a:buNone/>
                      </a:pPr>
                      <a:r>
                        <a:rPr lang="en-AU" sz="1100" b="0" dirty="0">
                          <a:latin typeface="Century Gothic"/>
                        </a:rPr>
                        <a:t>ALS NSW/ACT</a:t>
                      </a:r>
                      <a:endParaRPr lang="en-US" dirty="0"/>
                    </a:p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AU" sz="1100" b="0" dirty="0">
                          <a:latin typeface="Century Gothic"/>
                        </a:rPr>
                        <a:t>JAS </a:t>
                      </a:r>
                      <a:r>
                        <a:rPr lang="en-AU" sz="1100" b="0" i="1" dirty="0">
                          <a:latin typeface="Century Gothic"/>
                        </a:rPr>
                        <a:t>for people with cognitive impairment</a:t>
                      </a:r>
                      <a:endParaRPr lang="en-AU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AU" sz="1100" b="0" dirty="0">
                          <a:latin typeface="Century Gothic"/>
                        </a:rPr>
                        <a:t>Far West CLC</a:t>
                      </a:r>
                      <a:r>
                        <a:rPr lang="en-AU" sz="1100" b="0" i="1" dirty="0">
                          <a:latin typeface="Century Gothic"/>
                        </a:rPr>
                        <a:t> minor </a:t>
                      </a:r>
                      <a:r>
                        <a:rPr lang="en-AU" sz="1100" b="0" dirty="0">
                          <a:latin typeface="Century Gothic"/>
                        </a:rPr>
                        <a:t>t</a:t>
                      </a:r>
                      <a:r>
                        <a:rPr lang="en-AU" sz="1100" b="0" i="1" dirty="0">
                          <a:latin typeface="Century Gothic"/>
                        </a:rPr>
                        <a:t>raffic offences only</a:t>
                      </a:r>
                      <a:endParaRPr lang="en-AU" dirty="0"/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764492776"/>
                  </a:ext>
                </a:extLst>
              </a:tr>
              <a:tr h="761778"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n-AU" sz="1200" b="1" i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FINES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Having trouble paying your fines?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Want to dispute a fine?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Is your license suspended due to unpaid fines?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Do you have a Covid fine?</a:t>
                      </a:r>
                      <a:endParaRPr lang="en-AU" sz="1100" dirty="0">
                        <a:solidFill>
                          <a:srgbClr val="00606F"/>
                        </a:solidFill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 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ALS NSW/ACT 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</a:t>
                      </a:r>
                      <a:r>
                        <a:rPr lang="en-AU" sz="1100" b="0" i="1" dirty="0">
                          <a:solidFill>
                            <a:schemeClr val="tx1"/>
                          </a:solidFill>
                          <a:latin typeface="Century Gothic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100" b="0" i="0" dirty="0">
                          <a:solidFill>
                            <a:schemeClr val="tx1"/>
                          </a:solidFill>
                          <a:latin typeface="Century Gothic"/>
                        </a:rPr>
                        <a:t>Seniors Rights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3312501817"/>
                  </a:ext>
                </a:extLst>
              </a:tr>
              <a:tr h="926083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VIOLENCE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Feeling unsafe at home or elsewhere?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Do you need an AVO/ADVO?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Need help with victims support?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100" b="0" dirty="0">
                          <a:latin typeface="Century Gothic" panose="020B0502020202020204" pitchFamily="34" charset="0"/>
                        </a:rPr>
                        <a:t>Far West CLC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100" b="0" dirty="0">
                          <a:latin typeface="Century Gothic" panose="020B0502020202020204" pitchFamily="34" charset="0"/>
                        </a:rPr>
                        <a:t>Warra </a:t>
                      </a:r>
                      <a:r>
                        <a:rPr lang="en-AU" sz="1100" b="0" dirty="0" err="1">
                          <a:latin typeface="Century Gothic" panose="020B0502020202020204" pitchFamily="34" charset="0"/>
                        </a:rPr>
                        <a:t>Warra</a:t>
                      </a:r>
                      <a:r>
                        <a:rPr lang="en-AU" sz="1100" b="0" dirty="0">
                          <a:latin typeface="Century Gothic" panose="020B0502020202020204" pitchFamily="34" charset="0"/>
                        </a:rPr>
                        <a:t> Legal Service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100" b="0" dirty="0">
                          <a:latin typeface="Century Gothic" panose="020B0502020202020204" pitchFamily="34" charset="0"/>
                        </a:rPr>
                        <a:t>Legal Aid NSW</a:t>
                      </a:r>
                    </a:p>
                    <a:p>
                      <a:pPr marL="0" indent="0">
                        <a:buNone/>
                      </a:pPr>
                      <a:r>
                        <a:rPr lang="en-AU" sz="1100" b="0" dirty="0">
                          <a:latin typeface="Century Gothic"/>
                        </a:rPr>
                        <a:t>Women’s Legal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765861794"/>
                  </a:ext>
                </a:extLst>
              </a:tr>
              <a:tr h="926083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FAMILY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Separating and don’t know what to do?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Need help to see your kids or grandkids?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Trouble getting or paying child support?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Has DCJ contacted you?</a:t>
                      </a:r>
                      <a:endParaRPr lang="en-AU" sz="1100" dirty="0"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AU" sz="1100" b="0" dirty="0">
                          <a:latin typeface="Century Gothic"/>
                        </a:rPr>
                        <a:t>Far West CLC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AU" sz="1100" b="0" dirty="0">
                          <a:latin typeface="Century Gothic"/>
                        </a:rPr>
                        <a:t>Legal Aid NSW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AU" sz="1100" b="0" dirty="0">
                          <a:latin typeface="Century Gothic"/>
                        </a:rPr>
                        <a:t>ALS NSW/ACT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AU" sz="1100" b="0" dirty="0">
                          <a:latin typeface="Century Gothic"/>
                        </a:rPr>
                        <a:t>Warra </a:t>
                      </a:r>
                      <a:r>
                        <a:rPr lang="en-AU" sz="1100" b="0" dirty="0" err="1">
                          <a:latin typeface="Century Gothic"/>
                        </a:rPr>
                        <a:t>Warra</a:t>
                      </a:r>
                      <a:r>
                        <a:rPr lang="en-AU" sz="1100" b="0" dirty="0">
                          <a:latin typeface="Century Gothic"/>
                        </a:rPr>
                        <a:t> Legal Service Women’s Legal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413662027"/>
                  </a:ext>
                </a:extLst>
              </a:tr>
              <a:tr h="761778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MONEY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Having trouble paying your bills?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Being hassled by a debt collector?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Having trouble paying your mortgage?</a:t>
                      </a:r>
                      <a:endParaRPr lang="en-AU" sz="110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Century Gothic"/>
                        </a:rPr>
                        <a:t>Far West CLC |Legal Aid NSW |Financial Rights Legal Centre |Seniors Rights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822383103"/>
                  </a:ext>
                </a:extLst>
              </a:tr>
              <a:tr h="761778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GOODS AND SERVICES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Signed a contract you can’t afford?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Unhappy with goods or services you bought?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Crashed your car and not insured?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latin typeface="Century Gothic"/>
                        </a:rPr>
                        <a:t>Far West CLC</a:t>
                      </a:r>
                    </a:p>
                    <a:p>
                      <a:r>
                        <a:rPr lang="en-AU" sz="1100" b="0" dirty="0">
                          <a:latin typeface="Century Gothic"/>
                        </a:rPr>
                        <a:t>Legal Aid NSW</a:t>
                      </a:r>
                    </a:p>
                    <a:p>
                      <a:r>
                        <a:rPr lang="en-AU" sz="1100" b="0" dirty="0">
                          <a:latin typeface="Century Gothic"/>
                        </a:rPr>
                        <a:t>Seniors Rights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3166164153"/>
                  </a:ext>
                </a:extLst>
              </a:tr>
              <a:tr h="926083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HOUSING </a:t>
                      </a:r>
                      <a:endParaRPr lang="en-AU" sz="12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Have you received an eviction notice or letter from NCAT?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Need help with getting repairs done?</a:t>
                      </a:r>
                      <a:endParaRPr lang="en-US" sz="1100" b="0" i="0" u="none" strike="noStrike" noProof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Can’t get housing because of something that happened in a previous tenancy?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Disagree with a decision by your landlord?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latin typeface="Century Gothic" panose="020B0502020202020204" pitchFamily="34" charset="0"/>
                        </a:rPr>
                        <a:t>Far West CLC</a:t>
                      </a:r>
                    </a:p>
                    <a:p>
                      <a:pPr algn="l"/>
                      <a:r>
                        <a:rPr lang="en-AU" sz="1100" b="0" dirty="0">
                          <a:latin typeface="Century Gothic" panose="020B0502020202020204" pitchFamily="34" charset="0"/>
                        </a:rPr>
                        <a:t>NEWTAAS, WATAAS</a:t>
                      </a:r>
                    </a:p>
                    <a:p>
                      <a:pPr algn="l"/>
                      <a:r>
                        <a:rPr lang="en-AU" sz="1100" b="0" dirty="0">
                          <a:latin typeface="Century Gothic"/>
                        </a:rPr>
                        <a:t>Legal Aid NSW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598968801"/>
                  </a:ext>
                </a:extLst>
              </a:tr>
              <a:tr h="645777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CENTRELINK</a:t>
                      </a:r>
                      <a:endParaRPr lang="en-US" sz="12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Unhappy with a Centrelink decision?</a:t>
                      </a:r>
                      <a:endParaRPr lang="en-US" sz="1100" b="0" i="0" u="none" strike="noStrike" noProof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Do you owe Centrelink money?</a:t>
                      </a:r>
                      <a:endParaRPr lang="en-US" sz="1100" b="0" i="0" u="none" strike="noStrike" noProof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Unsure if you are receiving the right payment?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Welfare Rights Centre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3850732927"/>
                  </a:ext>
                </a:extLst>
              </a:tr>
              <a:tr h="645777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EMPLOYMENT</a:t>
                      </a:r>
                      <a:endParaRPr lang="en-US" sz="12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Hassles at work or not getting the correct pay?</a:t>
                      </a:r>
                      <a:endParaRPr lang="en-US" sz="1100" b="0" i="0" u="none" strike="noStrike" noProof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Need help with a working with children check?</a:t>
                      </a:r>
                      <a:endParaRPr lang="en-US" sz="1100" b="0" i="0" u="none" strike="noStrike" noProof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Have you been discriminated against at work?</a:t>
                      </a:r>
                      <a:endParaRPr lang="en-US" sz="1100" b="0" i="0" u="none" strike="noStrike" noProof="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10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 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2991871"/>
                  </a:ext>
                </a:extLst>
              </a:tr>
            </a:tbl>
          </a:graphicData>
        </a:graphic>
      </p:graphicFrame>
      <p:pic>
        <p:nvPicPr>
          <p:cNvPr id="16" name="Graphic 15" descr="Polaroid Pictures outline">
            <a:extLst>
              <a:ext uri="{FF2B5EF4-FFF2-40B4-BE49-F238E27FC236}">
                <a16:creationId xmlns:a16="http://schemas.microsoft.com/office/drawing/2014/main" id="{C8A2704F-62B0-4DA3-B5CF-B288F665A5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3958" y="4798109"/>
            <a:ext cx="566310" cy="566310"/>
          </a:xfrm>
          <a:prstGeom prst="rect">
            <a:avLst/>
          </a:prstGeom>
        </p:spPr>
      </p:pic>
      <p:pic>
        <p:nvPicPr>
          <p:cNvPr id="20" name="Graphic 19" descr="Receipt outline">
            <a:extLst>
              <a:ext uri="{FF2B5EF4-FFF2-40B4-BE49-F238E27FC236}">
                <a16:creationId xmlns:a16="http://schemas.microsoft.com/office/drawing/2014/main" id="{5C4B0373-389D-48BB-A522-D688A0CA5F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5284" y="2799513"/>
            <a:ext cx="476996" cy="476996"/>
          </a:xfrm>
          <a:prstGeom prst="rect">
            <a:avLst/>
          </a:prstGeom>
        </p:spPr>
      </p:pic>
      <p:pic>
        <p:nvPicPr>
          <p:cNvPr id="22" name="Graphic 21" descr="Money outline">
            <a:extLst>
              <a:ext uri="{FF2B5EF4-FFF2-40B4-BE49-F238E27FC236}">
                <a16:creationId xmlns:a16="http://schemas.microsoft.com/office/drawing/2014/main" id="{F4D6DD20-B7B1-4BAD-A8DD-A9FB30698F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9082" y="5639849"/>
            <a:ext cx="630809" cy="630809"/>
          </a:xfrm>
          <a:prstGeom prst="rect">
            <a:avLst/>
          </a:prstGeom>
        </p:spPr>
      </p:pic>
      <p:pic>
        <p:nvPicPr>
          <p:cNvPr id="3" name="Graphic 2" descr="Hand outline">
            <a:extLst>
              <a:ext uri="{FF2B5EF4-FFF2-40B4-BE49-F238E27FC236}">
                <a16:creationId xmlns:a16="http://schemas.microsoft.com/office/drawing/2014/main" id="{56E2E834-92B7-4938-A371-B51282421C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26651" y="3560488"/>
            <a:ext cx="736254" cy="803551"/>
          </a:xfrm>
          <a:prstGeom prst="rect">
            <a:avLst/>
          </a:prstGeom>
        </p:spPr>
      </p:pic>
      <p:pic>
        <p:nvPicPr>
          <p:cNvPr id="15" name="Graphic 1" descr="House outline">
            <a:extLst>
              <a:ext uri="{FF2B5EF4-FFF2-40B4-BE49-F238E27FC236}">
                <a16:creationId xmlns:a16="http://schemas.microsoft.com/office/drawing/2014/main" id="{1ED7FA71-07C1-5944-B405-B966287B21F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1306" y="7344724"/>
            <a:ext cx="744953" cy="888546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AE85E61-89F0-0A4F-9386-1AEF67F2D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5334885"/>
              </p:ext>
            </p:extLst>
          </p:nvPr>
        </p:nvGraphicFramePr>
        <p:xfrm flipV="1">
          <a:off x="-1083300" y="7122063"/>
          <a:ext cx="871251" cy="1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17" name="Graphic 1" descr="Ecommerce outline">
            <a:extLst>
              <a:ext uri="{FF2B5EF4-FFF2-40B4-BE49-F238E27FC236}">
                <a16:creationId xmlns:a16="http://schemas.microsoft.com/office/drawing/2014/main" id="{317903DE-EE00-1F48-8CF3-0449999E8F4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57593" y="6354016"/>
            <a:ext cx="705312" cy="654586"/>
          </a:xfrm>
          <a:prstGeom prst="rect">
            <a:avLst/>
          </a:prstGeom>
        </p:spPr>
      </p:pic>
      <p:pic>
        <p:nvPicPr>
          <p:cNvPr id="18" name="Graphic 1" descr="Handcuffs outline">
            <a:extLst>
              <a:ext uri="{FF2B5EF4-FFF2-40B4-BE49-F238E27FC236}">
                <a16:creationId xmlns:a16="http://schemas.microsoft.com/office/drawing/2014/main" id="{FAF99C03-2E56-F049-9C46-8932711CD61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00314" y="1861150"/>
            <a:ext cx="619870" cy="619870"/>
          </a:xfrm>
          <a:prstGeom prst="rect">
            <a:avLst/>
          </a:prstGeom>
        </p:spPr>
      </p:pic>
      <p:sp>
        <p:nvSpPr>
          <p:cNvPr id="21" name="object 35">
            <a:extLst>
              <a:ext uri="{FF2B5EF4-FFF2-40B4-BE49-F238E27FC236}">
                <a16:creationId xmlns:a16="http://schemas.microsoft.com/office/drawing/2014/main" id="{15EDD256-90FE-4B11-BD08-2C49D3134944}"/>
              </a:ext>
            </a:extLst>
          </p:cNvPr>
          <p:cNvSpPr/>
          <p:nvPr/>
        </p:nvSpPr>
        <p:spPr>
          <a:xfrm>
            <a:off x="219082" y="8321757"/>
            <a:ext cx="631524" cy="72635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  <a:ln>
            <a:solidFill>
              <a:schemeClr val="accent1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801"/>
          </a:p>
        </p:txBody>
      </p:sp>
      <p:pic>
        <p:nvPicPr>
          <p:cNvPr id="23" name="Graphic 1" descr="Employee badge outline">
            <a:extLst>
              <a:ext uri="{FF2B5EF4-FFF2-40B4-BE49-F238E27FC236}">
                <a16:creationId xmlns:a16="http://schemas.microsoft.com/office/drawing/2014/main" id="{30FC320C-3F08-4841-A1B1-02AA3F2555F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19082" y="9145010"/>
            <a:ext cx="627358" cy="62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7FAAF3D8-DA01-4D6D-AD90-10D748DF9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05850"/>
              </p:ext>
            </p:extLst>
          </p:nvPr>
        </p:nvGraphicFramePr>
        <p:xfrm>
          <a:off x="82825" y="1834312"/>
          <a:ext cx="6638544" cy="6849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232">
                  <a:extLst>
                    <a:ext uri="{9D8B030D-6E8A-4147-A177-3AD203B41FA5}">
                      <a16:colId xmlns:a16="http://schemas.microsoft.com/office/drawing/2014/main" val="4106285579"/>
                    </a:ext>
                  </a:extLst>
                </a:gridCol>
                <a:gridCol w="3858768">
                  <a:extLst>
                    <a:ext uri="{9D8B030D-6E8A-4147-A177-3AD203B41FA5}">
                      <a16:colId xmlns:a16="http://schemas.microsoft.com/office/drawing/2014/main" val="1324108700"/>
                    </a:ext>
                  </a:extLst>
                </a:gridCol>
                <a:gridCol w="2066544">
                  <a:extLst>
                    <a:ext uri="{9D8B030D-6E8A-4147-A177-3AD203B41FA5}">
                      <a16:colId xmlns:a16="http://schemas.microsoft.com/office/drawing/2014/main" val="3499350637"/>
                    </a:ext>
                  </a:extLst>
                </a:gridCol>
              </a:tblGrid>
              <a:tr h="931930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YOUNG PEOPLE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Can I leave home before I turn 18?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Suspended or expelled from school?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Having trouble getting your own Medicare or ID?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In out-of-home-care and need help?</a:t>
                      </a:r>
                    </a:p>
                  </a:txBody>
                  <a:tcPr marL="91441" marR="91441" marT="45721" marB="45721"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ALS NSW/ACT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Youth Law Australia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764492776"/>
                  </a:ext>
                </a:extLst>
              </a:tr>
              <a:tr h="761036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OLDER PEOPLE</a:t>
                      </a:r>
                      <a:endParaRPr lang="en-US" sz="12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Feeling unsafe where you live?</a:t>
                      </a:r>
                      <a:endParaRPr lang="en-US" sz="1100" b="0" i="0" u="none" strike="noStrike" noProof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Money or property gone missing?</a:t>
                      </a:r>
                      <a:endParaRPr lang="en-US" sz="1100" b="0" i="0" u="none" strike="noStrike" noProof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Worried about your current living arrangements?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 </a:t>
                      </a:r>
                      <a:endParaRPr lang="en-AU" sz="110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Seniors Rights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535123895"/>
                  </a:ext>
                </a:extLst>
              </a:tr>
              <a:tr h="88647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1" i="0" u="none" strike="noStrike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MILITARY VETRANS</a:t>
                      </a:r>
                      <a:endParaRPr lang="en-US" sz="12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Having trouble with the Department of Veteran’s Affairs? </a:t>
                      </a:r>
                      <a:endParaRPr lang="en-US" sz="1100" b="0" i="0" u="none" strike="noStrike" noProof="0"/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urier New,monospace"/>
                        <a:buChar char="o"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Need help to appeal a decision or make a claim?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100" dirty="0">
                        <a:latin typeface="Century Gothic" panose="020B0502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Legal Aid NSW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182679130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IMMIGRATION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Is your partner threatening to cancel your visa?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Worried about your visa?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Want to apply for citizenship?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Immigration Advice and Rights Centre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</a:t>
                      </a:r>
                      <a:endParaRPr lang="en-AU" sz="1100" i="1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559602868"/>
                  </a:ext>
                </a:extLst>
              </a:tr>
              <a:tr h="925180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DISABILITY &amp; MENTAL HEALTH</a:t>
                      </a:r>
                      <a:endParaRPr lang="en-AU" sz="110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i="0" u="none" strike="noStrike" noProof="0" dirty="0">
                          <a:solidFill>
                            <a:schemeClr val="tx1"/>
                          </a:solidFill>
                          <a:latin typeface="Century Gothic"/>
                        </a:rPr>
                        <a:t>Having issues with your NDIS plan or a service provider?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Need help with a Mental Health Review Tribunal application?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Unhappy with your Guardianship or Financial Manager?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10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</a:t>
                      </a:r>
                    </a:p>
                    <a:p>
                      <a:pPr lvl="0">
                        <a:buNone/>
                      </a:pPr>
                      <a:r>
                        <a:rPr lang="en-AU" sz="1100" i="0" dirty="0">
                          <a:solidFill>
                            <a:schemeClr val="tx1"/>
                          </a:solidFill>
                          <a:latin typeface="Century Gothic"/>
                        </a:rPr>
                        <a:t>Disability Advocacy</a:t>
                      </a:r>
                    </a:p>
                    <a:p>
                      <a:pPr lvl="0">
                        <a:buNone/>
                      </a:pPr>
                      <a:r>
                        <a:rPr lang="en-AU" sz="1100" i="0" dirty="0">
                          <a:solidFill>
                            <a:schemeClr val="tx1"/>
                          </a:solidFill>
                          <a:latin typeface="Century Gothic"/>
                        </a:rPr>
                        <a:t>Seniors Rights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3891038888"/>
                  </a:ext>
                </a:extLst>
              </a:tr>
              <a:tr h="596891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UNFAIR TREATMENT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Have you been discriminated against, harassed or treated unfairly?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 </a:t>
                      </a:r>
                      <a:endParaRPr lang="en-AU" sz="110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Seniors Rights Service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852994413"/>
                  </a:ext>
                </a:extLst>
              </a:tr>
              <a:tr h="761036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COMPLAINTS ABOUT GOVERNMENT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Got a complaint about a government department? 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Want to talk to someone about police?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Far West CLC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Legal Aid NSW</a:t>
                      </a:r>
                    </a:p>
                    <a:p>
                      <a:pPr lvl="0">
                        <a:buNone/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latin typeface="Century Gothic"/>
                        </a:rPr>
                        <a:t>ALS NSW/ACT </a:t>
                      </a:r>
                      <a:r>
                        <a:rPr lang="en-AU" sz="1100" i="1" dirty="0">
                          <a:solidFill>
                            <a:schemeClr val="tx1"/>
                          </a:solidFill>
                          <a:latin typeface="Century Gothic"/>
                        </a:rPr>
                        <a:t>(police matters)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261385272"/>
                  </a:ext>
                </a:extLst>
              </a:tr>
              <a:tr h="761036"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/>
                        </a:rPr>
                        <a:t>DISASTERS</a:t>
                      </a:r>
                      <a:r>
                        <a:rPr lang="en-AU" sz="1200" b="1" dirty="0">
                          <a:solidFill>
                            <a:srgbClr val="002A5C"/>
                          </a:solidFill>
                          <a:latin typeface="Century Gothic"/>
                        </a:rPr>
                        <a:t>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Were you impacted by a natural disaster?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Having trouble with your insurer?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Need help with a disaster payment?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latin typeface="Century Gothic" panose="020B0502020202020204" pitchFamily="34" charset="0"/>
                        </a:rPr>
                        <a:t>Far West CLC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latin typeface="Century Gothic" panose="020B0502020202020204" pitchFamily="34" charset="0"/>
                        </a:rPr>
                        <a:t>Legal Aid NSW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latin typeface="Century Gothic" panose="020B0502020202020204" pitchFamily="34" charset="0"/>
                        </a:rPr>
                        <a:t>Financial Rights Legal Centre 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98869518"/>
                  </a:ext>
                </a:extLst>
              </a:tr>
            </a:tbl>
          </a:graphicData>
        </a:graphic>
      </p:graphicFrame>
      <p:pic>
        <p:nvPicPr>
          <p:cNvPr id="17" name="Graphic 1" descr="Medal outline">
            <a:extLst>
              <a:ext uri="{FF2B5EF4-FFF2-40B4-BE49-F238E27FC236}">
                <a16:creationId xmlns:a16="http://schemas.microsoft.com/office/drawing/2014/main" id="{7EF543F7-5194-45DA-84D6-72E796790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765" y="3713859"/>
            <a:ext cx="642535" cy="694208"/>
          </a:xfrm>
          <a:prstGeom prst="rect">
            <a:avLst/>
          </a:prstGeom>
        </p:spPr>
      </p:pic>
      <p:pic>
        <p:nvPicPr>
          <p:cNvPr id="15" name="Graphic 1" descr="Landing outline">
            <a:extLst>
              <a:ext uri="{FF2B5EF4-FFF2-40B4-BE49-F238E27FC236}">
                <a16:creationId xmlns:a16="http://schemas.microsoft.com/office/drawing/2014/main" id="{BED14307-C69D-498C-8903-C02F237982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660" y="4685241"/>
            <a:ext cx="692987" cy="692987"/>
          </a:xfrm>
          <a:prstGeom prst="rect">
            <a:avLst/>
          </a:prstGeom>
        </p:spPr>
      </p:pic>
      <p:pic>
        <p:nvPicPr>
          <p:cNvPr id="20" name="Graphic 1" descr="Head with gears outline">
            <a:extLst>
              <a:ext uri="{FF2B5EF4-FFF2-40B4-BE49-F238E27FC236}">
                <a16:creationId xmlns:a16="http://schemas.microsoft.com/office/drawing/2014/main" id="{1D67292B-10F1-4CDD-BF37-F668221219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2265" y="5642053"/>
            <a:ext cx="677174" cy="677174"/>
          </a:xfrm>
          <a:prstGeom prst="rect">
            <a:avLst/>
          </a:prstGeom>
        </p:spPr>
      </p:pic>
      <p:pic>
        <p:nvPicPr>
          <p:cNvPr id="21" name="Graphic 20" descr="Group brainstorm outline">
            <a:extLst>
              <a:ext uri="{FF2B5EF4-FFF2-40B4-BE49-F238E27FC236}">
                <a16:creationId xmlns:a16="http://schemas.microsoft.com/office/drawing/2014/main" id="{B342EF7B-9874-4153-BCBE-A20BFB0DCD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6532" y="6647319"/>
            <a:ext cx="548640" cy="548640"/>
          </a:xfrm>
          <a:prstGeom prst="rect">
            <a:avLst/>
          </a:prstGeom>
        </p:spPr>
      </p:pic>
      <p:sp>
        <p:nvSpPr>
          <p:cNvPr id="22" name="object 45">
            <a:extLst>
              <a:ext uri="{FF2B5EF4-FFF2-40B4-BE49-F238E27FC236}">
                <a16:creationId xmlns:a16="http://schemas.microsoft.com/office/drawing/2014/main" id="{2E78A1A7-08B4-4651-9775-D11998595ACA}"/>
              </a:ext>
            </a:extLst>
          </p:cNvPr>
          <p:cNvSpPr/>
          <p:nvPr/>
        </p:nvSpPr>
        <p:spPr>
          <a:xfrm>
            <a:off x="215245" y="7258996"/>
            <a:ext cx="522713" cy="5536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solidFill>
              <a:schemeClr val="accent1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801"/>
          </a:p>
        </p:txBody>
      </p:sp>
      <p:pic>
        <p:nvPicPr>
          <p:cNvPr id="3" name="Graphic 2" descr="Trailer outline">
            <a:extLst>
              <a:ext uri="{FF2B5EF4-FFF2-40B4-BE49-F238E27FC236}">
                <a16:creationId xmlns:a16="http://schemas.microsoft.com/office/drawing/2014/main" id="{7BD82828-7D5E-45ED-B157-1C9C78DEEA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2201" y="2916929"/>
            <a:ext cx="708802" cy="708802"/>
          </a:xfrm>
          <a:prstGeom prst="rect">
            <a:avLst/>
          </a:prstGeom>
        </p:spPr>
      </p:pic>
      <p:pic>
        <p:nvPicPr>
          <p:cNvPr id="4" name="Graphic 3" descr="Skateboard outline">
            <a:extLst>
              <a:ext uri="{FF2B5EF4-FFF2-40B4-BE49-F238E27FC236}">
                <a16:creationId xmlns:a16="http://schemas.microsoft.com/office/drawing/2014/main" id="{6D8F1A39-29ED-4DB1-9B74-FF460F6B0EA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3765" y="2038401"/>
            <a:ext cx="665674" cy="819418"/>
          </a:xfrm>
          <a:prstGeom prst="rect">
            <a:avLst/>
          </a:prstGeom>
        </p:spPr>
      </p:pic>
      <p:pic>
        <p:nvPicPr>
          <p:cNvPr id="14" name="Picture 13" descr="A picture containing outdoor, sky, grass, field&#10;&#10;Description automatically generated">
            <a:extLst>
              <a:ext uri="{FF2B5EF4-FFF2-40B4-BE49-F238E27FC236}">
                <a16:creationId xmlns:a16="http://schemas.microsoft.com/office/drawing/2014/main" id="{8929D6B9-D3EA-9541-BBFB-87AF4E97710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319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F592A28-71AD-4F43-A426-E19CB7DBBE8E}"/>
              </a:ext>
            </a:extLst>
          </p:cNvPr>
          <p:cNvSpPr/>
          <p:nvPr/>
        </p:nvSpPr>
        <p:spPr>
          <a:xfrm>
            <a:off x="199496" y="56696"/>
            <a:ext cx="6229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>
                <a:solidFill>
                  <a:srgbClr val="002A5C"/>
                </a:solidFill>
                <a:latin typeface="Century Gothic" panose="020B0502020202020204" pitchFamily="34" charset="0"/>
              </a:rPr>
              <a:t>Guide to free legal help in Far West NSW</a:t>
            </a:r>
          </a:p>
        </p:txBody>
      </p:sp>
      <p:pic>
        <p:nvPicPr>
          <p:cNvPr id="18" name="Graphic 17" descr="High voltage outline">
            <a:extLst>
              <a:ext uri="{FF2B5EF4-FFF2-40B4-BE49-F238E27FC236}">
                <a16:creationId xmlns:a16="http://schemas.microsoft.com/office/drawing/2014/main" id="{1BE617D5-FD13-4CCD-9582-F3160A712CB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47898" y="7996962"/>
            <a:ext cx="677174" cy="67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8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5C40D19-EE74-4442-A0A8-A052CBF59D44}"/>
              </a:ext>
            </a:extLst>
          </p:cNvPr>
          <p:cNvSpPr txBox="1"/>
          <p:nvPr/>
        </p:nvSpPr>
        <p:spPr>
          <a:xfrm>
            <a:off x="246602" y="404267"/>
            <a:ext cx="6379029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799" b="1">
                <a:solidFill>
                  <a:srgbClr val="002A5C"/>
                </a:solidFill>
                <a:latin typeface="Century Gothic" panose="020B0502020202020204" pitchFamily="34" charset="0"/>
              </a:rPr>
              <a:t>Service Contact Details 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DE263AF-222E-4003-868C-02CD29928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37106"/>
              </p:ext>
            </p:extLst>
          </p:nvPr>
        </p:nvGraphicFramePr>
        <p:xfrm>
          <a:off x="220133" y="1524915"/>
          <a:ext cx="6380172" cy="7434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067">
                  <a:extLst>
                    <a:ext uri="{9D8B030D-6E8A-4147-A177-3AD203B41FA5}">
                      <a16:colId xmlns:a16="http://schemas.microsoft.com/office/drawing/2014/main" val="410628557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23629181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719718151"/>
                    </a:ext>
                  </a:extLst>
                </a:gridCol>
              </a:tblGrid>
              <a:tr h="314393"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b="1" dirty="0">
                          <a:latin typeface="Century Gothic"/>
                        </a:rPr>
                        <a:t>Legal services in Broken Hill</a:t>
                      </a:r>
                    </a:p>
                  </a:txBody>
                  <a:tcPr marL="91441" marR="91441" marT="45721" marB="457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8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492776"/>
                  </a:ext>
                </a:extLst>
              </a:tr>
              <a:tr h="318118">
                <a:tc gridSpan="2">
                  <a:txBody>
                    <a:bodyPr/>
                    <a:lstStyle/>
                    <a:p>
                      <a:r>
                        <a:rPr lang="en-AU" sz="1200" b="0" dirty="0">
                          <a:latin typeface="Century Gothic"/>
                        </a:rPr>
                        <a:t>Far  West  Community  Legal  Centre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endParaRPr lang="en-AU" sz="12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n-AU" sz="1200" b="0" i="0" dirty="0">
                          <a:latin typeface="Century Gothic"/>
                        </a:rPr>
                        <a:t>08 8088 2020 / 1800 300 036</a:t>
                      </a:r>
                      <a:endParaRPr lang="en-US" dirty="0">
                        <a:latin typeface="Century Gothic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765861794"/>
                  </a:ext>
                </a:extLst>
              </a:tr>
              <a:tr h="26613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dirty="0">
                          <a:latin typeface="Century Gothic" panose="020B0502020202020204" pitchFamily="34" charset="0"/>
                        </a:rPr>
                        <a:t>Legal Aid NSW </a:t>
                      </a:r>
                      <a:r>
                        <a:rPr lang="en-AU" sz="1200" b="0" i="1" dirty="0">
                          <a:latin typeface="Century Gothic" panose="020B0502020202020204" pitchFamily="34" charset="0"/>
                        </a:rPr>
                        <a:t>(Broken Hill)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AU" sz="1200" b="0" i="0" dirty="0">
                          <a:latin typeface="Century Gothic"/>
                        </a:rPr>
                        <a:t>Legal Aid NSW  Disaster Response Service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Century Gothic"/>
                        </a:rPr>
                        <a:t>08 8004 9600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AU" sz="1200" dirty="0">
                          <a:latin typeface="Century Gothic"/>
                        </a:rPr>
                        <a:t>1800 801 529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3923778567"/>
                  </a:ext>
                </a:extLst>
              </a:tr>
              <a:tr h="266131"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AU" sz="1200" b="0" dirty="0">
                          <a:latin typeface="Century Gothic"/>
                        </a:rPr>
                        <a:t>Aboriginal  Legal  Service NSW/ACT  </a:t>
                      </a:r>
                      <a:r>
                        <a:rPr lang="en-AU" sz="1200" b="0" i="1" dirty="0">
                          <a:latin typeface="Century Gothic"/>
                        </a:rPr>
                        <a:t>(Broken Hill)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0" i="1" dirty="0"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Help with police  and  crime matters</a:t>
                      </a:r>
                      <a:endParaRPr lang="en-AU" sz="1200" b="1" i="0" u="sng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Help with child  protection  and family  matters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ALS Fines Clinic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1200" b="0" i="0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08 8084 2300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AU" sz="1200" b="0" i="1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Century Gothic"/>
                        </a:rPr>
                        <a:t>1800 765 767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1800 733 233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0" i="0" u="none" strike="noStrike" kern="1200" noProof="0" dirty="0">
                          <a:effectLst/>
                        </a:rPr>
                        <a:t>1800 765 767 or </a:t>
                      </a:r>
                      <a:r>
                        <a:rPr lang="en-AU" sz="1200" b="0" i="0" u="none" strike="noStrike" kern="1200" noProof="0" dirty="0">
                          <a:effectLst/>
                          <a:hlinkClick r:id="rId2"/>
                        </a:rPr>
                        <a:t>fines@alsnswact.org.au</a:t>
                      </a:r>
                      <a:endParaRPr lang="en-AU"/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3802566920"/>
                  </a:ext>
                </a:extLst>
              </a:tr>
              <a:tr h="266131"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Warra  </a:t>
                      </a:r>
                      <a:r>
                        <a:rPr lang="en-AU" sz="1200" b="0" i="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Warra</a:t>
                      </a: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  Legal  Service </a:t>
                      </a:r>
                      <a:r>
                        <a:rPr lang="en-AU" sz="1200" b="0" i="1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(for Aboriginal and Torres Strait Islander survivors of family violence and sexual assault)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 i="1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08 8087 6766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545193593"/>
                  </a:ext>
                </a:extLst>
              </a:tr>
              <a:tr h="339711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latin typeface="Century Gothic" panose="020B0502020202020204" pitchFamily="34" charset="0"/>
                        </a:rPr>
                        <a:t>Tenancy Services </a:t>
                      </a:r>
                    </a:p>
                  </a:txBody>
                  <a:tcPr marL="91441" marR="91441"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4204552010"/>
                  </a:ext>
                </a:extLst>
              </a:tr>
              <a:tr h="266131"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entury Gothic" panose="020B0502020202020204" pitchFamily="34" charset="0"/>
                        </a:rPr>
                        <a:t>Western  Aboriginal  Tenants  Advice  and Advocacy  Service (WATAAS)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New  England  and  Western  Tenants Advice  and  Advocacy  Service (NEWTAAS)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1200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1800 810 233</a:t>
                      </a:r>
                    </a:p>
                    <a:p>
                      <a:endParaRPr lang="en-AU" sz="1200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1800 836 268</a:t>
                      </a:r>
                      <a:r>
                        <a:rPr lang="en-AU" sz="1200" dirty="0">
                          <a:effectLst/>
                          <a:latin typeface="Century Gothic"/>
                        </a:rPr>
                        <a:t> </a:t>
                      </a:r>
                      <a:endParaRPr lang="en-AU" sz="120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780735799"/>
                  </a:ext>
                </a:extLst>
              </a:tr>
              <a:tr h="162398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1" dirty="0">
                          <a:latin typeface="Century Gothic"/>
                        </a:rPr>
                        <a:t>Telephone and outreach services </a:t>
                      </a:r>
                      <a:endParaRPr lang="en-AU" sz="1400" b="1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b="0" i="0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529677160"/>
                  </a:ext>
                </a:extLst>
              </a:tr>
              <a:tr h="162398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200" b="0" dirty="0">
                          <a:latin typeface="Century Gothic" panose="020B0502020202020204" pitchFamily="34" charset="0"/>
                        </a:rPr>
                        <a:t>Women’s  Legal  Service NSW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entury Gothic" panose="020B0502020202020204" pitchFamily="34" charset="0"/>
                        </a:rPr>
                        <a:t>First Nations Women’s Legal Contact Line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12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1800 801 501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1800 639 784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98626065"/>
                  </a:ext>
                </a:extLst>
              </a:tr>
              <a:tr h="271462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200" b="0" dirty="0">
                          <a:latin typeface="Century Gothic" panose="020B0502020202020204" pitchFamily="34" charset="0"/>
                        </a:rPr>
                        <a:t>Youth  Law  Australia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12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1800 950 570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675639151"/>
                  </a:ext>
                </a:extLst>
              </a:tr>
              <a:tr h="271462"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Australian  Centre  for  Disability  Law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 i="0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1800 800 708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62311376"/>
                  </a:ext>
                </a:extLst>
              </a:tr>
              <a:tr h="271462"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AU" sz="1200" b="0" dirty="0">
                          <a:latin typeface="Century Gothic"/>
                        </a:rPr>
                        <a:t>Seniors  Rights  Service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Century Gothic"/>
                        </a:rPr>
                        <a:t>1800 424 079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015861091"/>
                  </a:ext>
                </a:extLst>
              </a:tr>
              <a:tr h="271462"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AU" sz="1200" b="0" dirty="0">
                          <a:latin typeface="Century Gothic"/>
                        </a:rPr>
                        <a:t>Immigration  Advice  and  Rights  Centre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Century Gothic"/>
                        </a:rPr>
                        <a:t>02 8234 0700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531492973"/>
                  </a:ext>
                </a:extLst>
              </a:tr>
              <a:tr h="271462"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AU" sz="1200" b="0" dirty="0">
                          <a:latin typeface="Century Gothic"/>
                        </a:rPr>
                        <a:t>Welfare  Rights  Centre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AU" sz="1200" dirty="0">
                          <a:latin typeface="Century Gothic"/>
                        </a:rPr>
                        <a:t>02 9211 5300 / 1800 226 028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005503920"/>
                  </a:ext>
                </a:extLst>
              </a:tr>
              <a:tr h="27146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Financial Rights Legal Centre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Insurance Law Service</a:t>
                      </a:r>
                    </a:p>
                  </a:txBody>
                  <a:tcPr marL="91441" marR="91441" marT="45721" marB="45721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 i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Century Gothic"/>
                        </a:rPr>
                        <a:t>1800 844 949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Century Gothic"/>
                        </a:rPr>
                        <a:t>1300 663 464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573037928"/>
                  </a:ext>
                </a:extLst>
              </a:tr>
              <a:tr h="27146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LawAccess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NSW</a:t>
                      </a:r>
                    </a:p>
                  </a:txBody>
                  <a:tcPr marL="91441" marR="91441"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4229279415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algn="just"/>
                      <a:r>
                        <a:rPr lang="en-A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If you can’t see your problem here or don’t know where to start call </a:t>
                      </a:r>
                      <a:r>
                        <a:rPr lang="en-AU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LawAccess</a:t>
                      </a:r>
                      <a:r>
                        <a:rPr lang="en-A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or visit the website.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1300 888 529</a:t>
                      </a:r>
                    </a:p>
                    <a:p>
                      <a:r>
                        <a:rPr lang="en-A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www.lawaccess.nsw.gov.au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A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1300 888 529</a:t>
                      </a:r>
                    </a:p>
                    <a:p>
                      <a:endParaRPr lang="en-AU" sz="1200" b="0" i="0" u="none" strike="noStrike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A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www.lawaccess.nsw.gov.au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66346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241DEE4-AC24-E847-AE90-B28F853C2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" y="0"/>
            <a:ext cx="6850884" cy="12969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CE34F9-E51A-A24B-9749-F6674E67D84C}"/>
              </a:ext>
            </a:extLst>
          </p:cNvPr>
          <p:cNvSpPr txBox="1"/>
          <p:nvPr/>
        </p:nvSpPr>
        <p:spPr>
          <a:xfrm>
            <a:off x="175723" y="57523"/>
            <a:ext cx="6424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Service information</a:t>
            </a:r>
          </a:p>
        </p:txBody>
      </p:sp>
    </p:spTree>
    <p:extLst>
      <p:ext uri="{BB962C8B-B14F-4D97-AF65-F5344CB8AC3E}">
        <p14:creationId xmlns:p14="http://schemas.microsoft.com/office/powerpoint/2010/main" val="65900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5C40D19-EE74-4442-A0A8-A052CBF59D44}"/>
              </a:ext>
            </a:extLst>
          </p:cNvPr>
          <p:cNvSpPr txBox="1"/>
          <p:nvPr/>
        </p:nvSpPr>
        <p:spPr>
          <a:xfrm>
            <a:off x="239489" y="404267"/>
            <a:ext cx="6379029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799" b="1">
                <a:solidFill>
                  <a:srgbClr val="002A5C"/>
                </a:solidFill>
                <a:latin typeface="Century Gothic" panose="020B0502020202020204" pitchFamily="34" charset="0"/>
              </a:rPr>
              <a:t>Service Contact Details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F6091BE-C3B1-45B5-B303-C21FD3238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049624"/>
              </p:ext>
            </p:extLst>
          </p:nvPr>
        </p:nvGraphicFramePr>
        <p:xfrm>
          <a:off x="279400" y="1623631"/>
          <a:ext cx="6339113" cy="5992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4585">
                  <a:extLst>
                    <a:ext uri="{9D8B030D-6E8A-4147-A177-3AD203B41FA5}">
                      <a16:colId xmlns:a16="http://schemas.microsoft.com/office/drawing/2014/main" val="3648189509"/>
                    </a:ext>
                  </a:extLst>
                </a:gridCol>
                <a:gridCol w="2464528">
                  <a:extLst>
                    <a:ext uri="{9D8B030D-6E8A-4147-A177-3AD203B41FA5}">
                      <a16:colId xmlns:a16="http://schemas.microsoft.com/office/drawing/2014/main" val="1716320471"/>
                    </a:ext>
                  </a:extLst>
                </a:gridCol>
              </a:tblGrid>
              <a:tr h="370839"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b="1" dirty="0">
                          <a:latin typeface="Century Gothic" panose="020B0502020202020204" pitchFamily="34" charset="0"/>
                        </a:rPr>
                        <a:t>Financial counselling</a:t>
                      </a:r>
                    </a:p>
                    <a:p>
                      <a:pPr algn="ctr"/>
                      <a:endParaRPr lang="en-AU" sz="1400" b="1" dirty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1400" b="1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>
                    <a:solidFill>
                      <a:srgbClr val="BAE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138058"/>
                  </a:ext>
                </a:extLst>
              </a:tr>
              <a:tr h="466580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b="0" dirty="0">
                          <a:latin typeface="Century Gothic"/>
                        </a:rPr>
                        <a:t>Financial Counsellor – Lifeline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entury Gothic"/>
                        </a:rPr>
                        <a:t>Financial Counsellor - Catholic Care </a:t>
                      </a:r>
                    </a:p>
                    <a:p>
                      <a:pPr marL="285750" marR="0" lvl="0" indent="-28575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b="0" i="0" dirty="0">
                          <a:latin typeface="Century Gothic"/>
                        </a:rPr>
                        <a:t>National Debt Hotline</a:t>
                      </a:r>
                      <a:endParaRPr lang="en-AU"/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i="0" dirty="0">
                          <a:latin typeface="Century Gothic"/>
                        </a:rPr>
                        <a:t>Mob Strong Debt Help 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Century Gothic"/>
                        </a:rPr>
                        <a:t>08 8087 7525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Century Gothic"/>
                        </a:rPr>
                        <a:t>08 8087 3477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1800 007 007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1800 808 488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429018534"/>
                  </a:ext>
                </a:extLst>
              </a:tr>
              <a:tr h="324212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b="1" i="0" dirty="0">
                          <a:latin typeface="Century Gothic" panose="020B0502020202020204" pitchFamily="34" charset="0"/>
                        </a:rPr>
                        <a:t>Help for Institutional Abuse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400" b="1" i="0" dirty="0">
                        <a:latin typeface="Century Gothic" panose="020B0502020202020204" pitchFamily="34" charset="0"/>
                      </a:endParaRPr>
                    </a:p>
                  </a:txBody>
                  <a:tcPr marL="91441" marR="91441"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AU" sz="1200" b="0" i="0" kern="12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488515724"/>
                  </a:ext>
                </a:extLst>
              </a:tr>
              <a:tr h="46658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AU" sz="1200" b="0" i="0" dirty="0" err="1">
                          <a:latin typeface="Century Gothic"/>
                        </a:rPr>
                        <a:t>KnowMore</a:t>
                      </a:r>
                      <a:r>
                        <a:rPr lang="en-AU" sz="1200" b="0" i="0" dirty="0">
                          <a:latin typeface="Century Gothic"/>
                        </a:rPr>
                        <a:t> Legal Service</a:t>
                      </a:r>
                      <a:endParaRPr lang="en-US" dirty="0">
                        <a:latin typeface="Century Gothic"/>
                      </a:endParaRPr>
                    </a:p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/>
                        </a:rPr>
                        <a:t>Legal help and support for survivors of institutional child abuse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</a:pP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1800 605 762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1912933774"/>
                  </a:ext>
                </a:extLst>
              </a:tr>
              <a:tr h="4665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NSW Reparations Scheme for members of the Stolen Generations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b="0" i="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Free legal help is available from: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Warra </a:t>
                      </a:r>
                      <a:r>
                        <a:rPr lang="en-AU" sz="1200" b="0" i="0" dirty="0" err="1">
                          <a:latin typeface="Century Gothic" panose="020B0502020202020204" pitchFamily="34" charset="0"/>
                        </a:rPr>
                        <a:t>Warra</a:t>
                      </a: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 legal service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Legal Aid NSW Civil Law Service for Aboriginal Communities 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1800 019 998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08 8087 6766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1800 793 017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3721534445"/>
                  </a:ext>
                </a:extLst>
              </a:tr>
              <a:tr h="466580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b="1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Specialist Disability Services</a:t>
                      </a:r>
                    </a:p>
                  </a:txBody>
                  <a:tcPr marL="91441" marR="91441"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240257196"/>
                  </a:ext>
                </a:extLst>
              </a:tr>
              <a:tr h="4665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Justice Advocacy Service (JAS)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Support for people with a cognitive impairment in police custody or having contact with the criminal justice system.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JAS can help victims, witnesses and people accused of a crime.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1300 665 908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4073210704"/>
                  </a:ext>
                </a:extLst>
              </a:tr>
              <a:tr h="4665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b="0" i="0" dirty="0">
                          <a:latin typeface="Century Gothic" panose="020B0502020202020204" pitchFamily="34" charset="0"/>
                        </a:rPr>
                        <a:t>Disability Advocacy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1300 365 085</a:t>
                      </a:r>
                    </a:p>
                  </a:txBody>
                  <a:tcPr marL="91441" marR="91441" marT="45721" marB="45721"/>
                </a:tc>
                <a:extLst>
                  <a:ext uri="{0D108BD9-81ED-4DB2-BD59-A6C34878D82A}">
                    <a16:rowId xmlns:a16="http://schemas.microsoft.com/office/drawing/2014/main" val="414511749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A6EBC-BE3A-4968-B832-13BE03FA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44632" y="8170374"/>
            <a:ext cx="2757489" cy="796236"/>
          </a:xfrm>
        </p:spPr>
        <p:txBody>
          <a:bodyPr/>
          <a:lstStyle/>
          <a:p>
            <a:r>
              <a:rPr lang="en-AU" sz="1200" dirty="0"/>
              <a:t>March 2023 produced by the Far West CLSD partnership</a:t>
            </a:r>
          </a:p>
          <a:p>
            <a:r>
              <a:rPr lang="en-AU" sz="1200" dirty="0">
                <a:cs typeface="Calibri"/>
              </a:rPr>
              <a:t>To update contact clsd@legalaid.nsw.gov.au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DB4C2F-48D4-9044-AB71-04A3FAE9C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12193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7609FBF-E804-3241-A3C2-3BCDB88598A4}"/>
              </a:ext>
            </a:extLst>
          </p:cNvPr>
          <p:cNvSpPr txBox="1"/>
          <p:nvPr/>
        </p:nvSpPr>
        <p:spPr>
          <a:xfrm>
            <a:off x="239485" y="22165"/>
            <a:ext cx="6379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Service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12154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9016fa-4de9-4b33-b7ca-8298aa6b6a21">
      <Terms xmlns="http://schemas.microsoft.com/office/infopath/2007/PartnerControls"/>
    </lcf76f155ced4ddcb4097134ff3c332f>
    <TaxCatchAll xmlns="aef9dbf9-c8fb-422d-a453-5a9534605d5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9FF32BE4C0814F902BCC6FD7061FEF" ma:contentTypeVersion="17" ma:contentTypeDescription="Create a new document." ma:contentTypeScope="" ma:versionID="3d7928e4d953f0201b998a10b1dd0f91">
  <xsd:schema xmlns:xsd="http://www.w3.org/2001/XMLSchema" xmlns:xs="http://www.w3.org/2001/XMLSchema" xmlns:p="http://schemas.microsoft.com/office/2006/metadata/properties" xmlns:ns2="719016fa-4de9-4b33-b7ca-8298aa6b6a21" xmlns:ns3="aef9dbf9-c8fb-422d-a453-5a9534605d54" targetNamespace="http://schemas.microsoft.com/office/2006/metadata/properties" ma:root="true" ma:fieldsID="63f6cced7e021f203bce9b46565fb7ed" ns2:_="" ns3:_="">
    <xsd:import namespace="719016fa-4de9-4b33-b7ca-8298aa6b6a21"/>
    <xsd:import namespace="aef9dbf9-c8fb-422d-a453-5a9534605d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016fa-4de9-4b33-b7ca-8298aa6b6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97e55fb-4a2c-462a-8ebf-3055ce6a2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f9dbf9-c8fb-422d-a453-5a9534605d5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3650755-8ca7-4a05-9f09-84be4c7f724c}" ma:internalName="TaxCatchAll" ma:showField="CatchAllData" ma:web="aef9dbf9-c8fb-422d-a453-5a9534605d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1CC28-C182-4410-A916-3605C94B3B6E}">
  <ds:schemaRefs>
    <ds:schemaRef ds:uri="http://purl.org/dc/elements/1.1/"/>
    <ds:schemaRef ds:uri="http://schemas.microsoft.com/office/2006/metadata/properties"/>
    <ds:schemaRef ds:uri="719016fa-4de9-4b33-b7ca-8298aa6b6a2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aef9dbf9-c8fb-422d-a453-5a9534605d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4EB31D-635C-408F-8F7E-13BA68877E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A0E7FE-C70C-45F0-A29E-553F61FED2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9016fa-4de9-4b33-b7ca-8298aa6b6a21"/>
    <ds:schemaRef ds:uri="aef9dbf9-c8fb-422d-a453-5a9534605d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1024</Words>
  <Application>Microsoft Office PowerPoint</Application>
  <PresentationFormat>A4 Paper (210x297 mm)</PresentationFormat>
  <Paragraphs>210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Winnecke</dc:creator>
  <cp:lastModifiedBy>Halliday, Kate</cp:lastModifiedBy>
  <cp:revision>115</cp:revision>
  <cp:lastPrinted>2022-05-04T23:58:51Z</cp:lastPrinted>
  <dcterms:created xsi:type="dcterms:W3CDTF">2022-02-04T02:13:13Z</dcterms:created>
  <dcterms:modified xsi:type="dcterms:W3CDTF">2023-03-03T05:24:09Z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0x010100E09FF32BE4C0814F902BCC6FD7061FEF</vt:lpwstr>
  </property>
  <property fmtid="{D5CDD505-2E9C-101B-9397-08002B2CF9AE}" pid="3" name="MediaServiceImageTags">
    <vt:lpwstr/>
  </property>
</Properties>
</file>